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2.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3.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4.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5.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6.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7.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8.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9.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notesSlides/notesSlide10.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11.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notesSlides/notesSlide12.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13.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14.xml" ContentType="application/vnd.openxmlformats-officedocument.presentationml.notesSlide+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notesSlides/notesSlide15.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18.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notesSlides/notesSlide19.xml" ContentType="application/vnd.openxmlformats-officedocument.presentationml.notesSlide+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23"/>
  </p:notesMasterIdLst>
  <p:sldIdLst>
    <p:sldId id="257" r:id="rId3"/>
    <p:sldId id="337" r:id="rId4"/>
    <p:sldId id="324" r:id="rId5"/>
    <p:sldId id="343" r:id="rId6"/>
    <p:sldId id="338" r:id="rId7"/>
    <p:sldId id="344" r:id="rId8"/>
    <p:sldId id="339" r:id="rId9"/>
    <p:sldId id="340" r:id="rId10"/>
    <p:sldId id="345" r:id="rId11"/>
    <p:sldId id="347" r:id="rId12"/>
    <p:sldId id="346" r:id="rId13"/>
    <p:sldId id="348" r:id="rId14"/>
    <p:sldId id="349" r:id="rId15"/>
    <p:sldId id="341" r:id="rId16"/>
    <p:sldId id="342" r:id="rId17"/>
    <p:sldId id="331" r:id="rId18"/>
    <p:sldId id="297" r:id="rId19"/>
    <p:sldId id="350" r:id="rId20"/>
    <p:sldId id="351" r:id="rId21"/>
    <p:sldId id="296" r:id="rId22"/>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2B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1748" autoAdjust="0"/>
  </p:normalViewPr>
  <p:slideViewPr>
    <p:cSldViewPr snapToGrid="0">
      <p:cViewPr varScale="1">
        <p:scale>
          <a:sx n="108" d="100"/>
          <a:sy n="108" d="100"/>
        </p:scale>
        <p:origin x="76"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2024/12/12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各位观众老爷，提前祝大家中秋快乐</a:t>
            </a:r>
            <a:endParaRPr lang="en-US" altLang="zh-CN" dirty="0"/>
          </a:p>
          <a:p>
            <a:r>
              <a:rPr lang="zh-CN" altLang="en-US" dirty="0"/>
              <a:t>之前我们有出过一期用</a:t>
            </a:r>
            <a:r>
              <a:rPr lang="en-US" altLang="zh-CN" dirty="0" err="1"/>
              <a:t>unet</a:t>
            </a:r>
            <a:r>
              <a:rPr lang="zh-CN" altLang="en-US" dirty="0"/>
              <a:t>做二分类的视频，但是后面很多观众老爷反馈说自己的任务是多类别的，需要同时在一副图像中预测出多个类别。</a:t>
            </a:r>
            <a:endParaRPr lang="en-US" altLang="zh-CN" dirty="0"/>
          </a:p>
          <a:p>
            <a:r>
              <a:rPr lang="zh-CN" altLang="en-US" dirty="0"/>
              <a:t>所以，本期，我们将会手把手教你使用</a:t>
            </a:r>
            <a:r>
              <a:rPr lang="en-US" altLang="zh-CN" dirty="0" err="1"/>
              <a:t>deeplab</a:t>
            </a:r>
            <a:r>
              <a:rPr lang="zh-CN" altLang="en-US" dirty="0"/>
              <a:t>实现眼底图像的分割，这个图像中包含背景、视杯和视盘三个类别，并且我们的代码也支持更多类别的拓展，来满足不同小伙伴的需求。</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10687600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53B8E-A380-312C-BEF6-64A53EE2E57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8BC7E98-0FE9-20F0-7CF8-B2FFCE49A1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89A4223-6162-D57A-8B31-659F3754F489}"/>
              </a:ext>
            </a:extLst>
          </p:cNvPr>
          <p:cNvSpPr>
            <a:spLocks noGrp="1"/>
          </p:cNvSpPr>
          <p:nvPr>
            <p:ph type="body" idx="1"/>
          </p:nvPr>
        </p:nvSpPr>
        <p:spPr/>
        <p:txBody>
          <a:bodyPr/>
          <a:lstStyle/>
          <a:p>
            <a:endParaRPr lang="zh-CN" altLang="en-US" dirty="0"/>
          </a:p>
          <a:p>
            <a:endParaRPr lang="zh-CN" altLang="en-US" dirty="0"/>
          </a:p>
        </p:txBody>
      </p:sp>
      <p:sp>
        <p:nvSpPr>
          <p:cNvPr id="4" name="灯片编号占位符 3">
            <a:extLst>
              <a:ext uri="{FF2B5EF4-FFF2-40B4-BE49-F238E27FC236}">
                <a16:creationId xmlns:a16="http://schemas.microsoft.com/office/drawing/2014/main" id="{16BCA5E6-F1DA-6AE9-AFD6-0F2C9AAD8F8D}"/>
              </a:ext>
            </a:extLst>
          </p:cNvPr>
          <p:cNvSpPr>
            <a:spLocks noGrp="1"/>
          </p:cNvSpPr>
          <p:nvPr>
            <p:ph type="sldNum" sz="quarter" idx="5"/>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4062625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9690E-65CE-E5E5-559C-BCAC30CEDAC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DDDA2E6-A25A-21BE-2F56-702AF3A5A19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DA839C5-CE3D-4068-3766-A6B54735DF54}"/>
              </a:ext>
            </a:extLst>
          </p:cNvPr>
          <p:cNvSpPr>
            <a:spLocks noGrp="1"/>
          </p:cNvSpPr>
          <p:nvPr>
            <p:ph type="body" idx="1"/>
          </p:nvPr>
        </p:nvSpPr>
        <p:spPr/>
        <p:txBody>
          <a:bodyPr/>
          <a:lstStyle/>
          <a:p>
            <a:endParaRPr lang="zh-CN" altLang="en-US" dirty="0"/>
          </a:p>
          <a:p>
            <a:endParaRPr lang="zh-CN" altLang="en-US" dirty="0"/>
          </a:p>
        </p:txBody>
      </p:sp>
      <p:sp>
        <p:nvSpPr>
          <p:cNvPr id="4" name="灯片编号占位符 3">
            <a:extLst>
              <a:ext uri="{FF2B5EF4-FFF2-40B4-BE49-F238E27FC236}">
                <a16:creationId xmlns:a16="http://schemas.microsoft.com/office/drawing/2014/main" id="{2B4625FF-5A7F-9EF2-A923-018A127AE604}"/>
              </a:ext>
            </a:extLst>
          </p:cNvPr>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1216771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E2ACE6-D2AB-9F06-E6EE-B2F3FF5B612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8A24409-69B4-1080-25E5-9BFDE61F5D6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404F0E1-E6F8-DD88-F9F5-D666C53DA9F7}"/>
              </a:ext>
            </a:extLst>
          </p:cNvPr>
          <p:cNvSpPr>
            <a:spLocks noGrp="1"/>
          </p:cNvSpPr>
          <p:nvPr>
            <p:ph type="body" idx="1"/>
          </p:nvPr>
        </p:nvSpPr>
        <p:spPr/>
        <p:txBody>
          <a:bodyPr/>
          <a:lstStyle/>
          <a:p>
            <a:endParaRPr lang="zh-CN" altLang="en-US" dirty="0"/>
          </a:p>
          <a:p>
            <a:endParaRPr lang="zh-CN" altLang="en-US" dirty="0"/>
          </a:p>
        </p:txBody>
      </p:sp>
      <p:sp>
        <p:nvSpPr>
          <p:cNvPr id="4" name="灯片编号占位符 3">
            <a:extLst>
              <a:ext uri="{FF2B5EF4-FFF2-40B4-BE49-F238E27FC236}">
                <a16:creationId xmlns:a16="http://schemas.microsoft.com/office/drawing/2014/main" id="{9768D654-DC4A-D3DC-1C81-F4A1994B8820}"/>
              </a:ext>
            </a:extLst>
          </p:cNvPr>
          <p:cNvSpPr>
            <a:spLocks noGrp="1"/>
          </p:cNvSpPr>
          <p:nvPr>
            <p:ph type="sldNum" sz="quarter" idx="5"/>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522547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E1A72-9B5D-1919-785B-5470F53FD22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F84AC4B-2020-4AF8-30F1-A69BC995322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50B4F5E-B155-0AD8-F09E-650D57619B6E}"/>
              </a:ext>
            </a:extLst>
          </p:cNvPr>
          <p:cNvSpPr>
            <a:spLocks noGrp="1"/>
          </p:cNvSpPr>
          <p:nvPr>
            <p:ph type="body" idx="1"/>
          </p:nvPr>
        </p:nvSpPr>
        <p:spPr/>
        <p:txBody>
          <a:bodyPr/>
          <a:lstStyle/>
          <a:p>
            <a:endParaRPr lang="zh-CN" altLang="en-US" dirty="0"/>
          </a:p>
          <a:p>
            <a:endParaRPr lang="zh-CN" altLang="en-US" dirty="0"/>
          </a:p>
        </p:txBody>
      </p:sp>
      <p:sp>
        <p:nvSpPr>
          <p:cNvPr id="4" name="灯片编号占位符 3">
            <a:extLst>
              <a:ext uri="{FF2B5EF4-FFF2-40B4-BE49-F238E27FC236}">
                <a16:creationId xmlns:a16="http://schemas.microsoft.com/office/drawing/2014/main" id="{AC91102E-ACF9-D0AA-0CFD-64B3298BCDD4}"/>
              </a:ext>
            </a:extLst>
          </p:cNvPr>
          <p:cNvSpPr>
            <a:spLocks noGrp="1"/>
          </p:cNvSpPr>
          <p:nvPr>
            <p:ph type="sldNum" sz="quarter" idx="5"/>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3608016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4C6EE-2F42-A0CA-1361-C07DA599231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7F88366-3497-8920-CF33-1C5F6118CDE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DA5971A-A5EC-4102-3F31-E118EBAF3D2A}"/>
              </a:ext>
            </a:extLst>
          </p:cNvPr>
          <p:cNvSpPr>
            <a:spLocks noGrp="1"/>
          </p:cNvSpPr>
          <p:nvPr>
            <p:ph type="body" idx="1"/>
          </p:nvPr>
        </p:nvSpPr>
        <p:spPr/>
        <p:txBody>
          <a:bodyPr/>
          <a:lstStyle/>
          <a:p>
            <a:endParaRPr lang="zh-CN" altLang="en-US" dirty="0"/>
          </a:p>
          <a:p>
            <a:endParaRPr lang="zh-CN" altLang="en-US" dirty="0"/>
          </a:p>
        </p:txBody>
      </p:sp>
      <p:sp>
        <p:nvSpPr>
          <p:cNvPr id="4" name="灯片编号占位符 3">
            <a:extLst>
              <a:ext uri="{FF2B5EF4-FFF2-40B4-BE49-F238E27FC236}">
                <a16:creationId xmlns:a16="http://schemas.microsoft.com/office/drawing/2014/main" id="{EC270283-F5C1-BF11-92F7-45ACA2979A78}"/>
              </a:ext>
            </a:extLst>
          </p:cNvPr>
          <p:cNvSpPr>
            <a:spLocks noGrp="1"/>
          </p:cNvSpPr>
          <p:nvPr>
            <p:ph type="sldNum" sz="quarter" idx="5"/>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1409415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ABF31-5CC3-A614-67C3-3B64FA912D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88622C7-DADE-1643-3732-40A41E5E8FA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71D42AC-3446-6BB5-11EA-45D6BE61C1E0}"/>
              </a:ext>
            </a:extLst>
          </p:cNvPr>
          <p:cNvSpPr>
            <a:spLocks noGrp="1"/>
          </p:cNvSpPr>
          <p:nvPr>
            <p:ph type="body" idx="1"/>
          </p:nvPr>
        </p:nvSpPr>
        <p:spPr/>
        <p:txBody>
          <a:bodyPr/>
          <a:lstStyle/>
          <a:p>
            <a:endParaRPr lang="zh-CN" altLang="en-US" dirty="0"/>
          </a:p>
          <a:p>
            <a:endParaRPr lang="zh-CN" altLang="en-US" dirty="0"/>
          </a:p>
        </p:txBody>
      </p:sp>
      <p:sp>
        <p:nvSpPr>
          <p:cNvPr id="4" name="灯片编号占位符 3">
            <a:extLst>
              <a:ext uri="{FF2B5EF4-FFF2-40B4-BE49-F238E27FC236}">
                <a16:creationId xmlns:a16="http://schemas.microsoft.com/office/drawing/2014/main" id="{9E36F812-B56A-3963-D9AB-50285FEFE50D}"/>
              </a:ext>
            </a:extLst>
          </p:cNvPr>
          <p:cNvSpPr>
            <a:spLocks noGrp="1"/>
          </p:cNvSpPr>
          <p:nvPr>
            <p:ph type="sldNum" sz="quarter" idx="5"/>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2368076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我们本次的目的就是希望通过深度学习的方式来完成视盘和视杯区域的提取</a:t>
            </a:r>
            <a:endParaRPr lang="en-US" altLang="zh-CN" dirty="0"/>
          </a:p>
          <a:p>
            <a:pPr algn="l"/>
            <a:r>
              <a:rPr lang="zh-CN" altLang="en-US" dirty="0"/>
              <a:t>本地的实现将会采用比较经典的两个多尺度模型，谷歌提出的</a:t>
            </a:r>
            <a:r>
              <a:rPr lang="en-US" altLang="zh-CN" dirty="0"/>
              <a:t>deeplabv3</a:t>
            </a:r>
            <a:r>
              <a:rPr lang="zh-CN" altLang="en-US" dirty="0"/>
              <a:t>和</a:t>
            </a:r>
            <a:r>
              <a:rPr lang="en-US" altLang="zh-CN" dirty="0"/>
              <a:t>deeplabv3</a:t>
            </a:r>
            <a:r>
              <a:rPr lang="zh-CN" altLang="en-US" dirty="0"/>
              <a:t>的改进版本</a:t>
            </a:r>
            <a:r>
              <a:rPr lang="en-US" altLang="zh-CN" dirty="0"/>
              <a:t>deeplabv3+</a:t>
            </a:r>
          </a:p>
          <a:p>
            <a:pPr algn="l"/>
            <a:endParaRPr lang="en-US" altLang="zh-CN"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34590182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1557580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0B7BE-7E1D-BFD5-68DE-FB0C48C6D9C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5499F9E-9234-B08E-8509-1CEDDBC518E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6B4BBB5-B70B-92D8-F6E6-50820156268C}"/>
              </a:ext>
            </a:extLst>
          </p:cNvPr>
          <p:cNvSpPr>
            <a:spLocks noGrp="1"/>
          </p:cNvSpPr>
          <p:nvPr>
            <p:ph type="body" idx="1"/>
          </p:nvPr>
        </p:nvSpPr>
        <p:spPr/>
        <p:txBody>
          <a:bodyPr/>
          <a:lstStyle/>
          <a:p>
            <a:endParaRPr lang="en-US" altLang="zh-CN" dirty="0"/>
          </a:p>
        </p:txBody>
      </p:sp>
      <p:sp>
        <p:nvSpPr>
          <p:cNvPr id="4" name="灯片编号占位符 3">
            <a:extLst>
              <a:ext uri="{FF2B5EF4-FFF2-40B4-BE49-F238E27FC236}">
                <a16:creationId xmlns:a16="http://schemas.microsoft.com/office/drawing/2014/main" id="{64AA498E-5AB9-A905-F9FD-6013E8EB9EE6}"/>
              </a:ext>
            </a:extLst>
          </p:cNvPr>
          <p:cNvSpPr>
            <a:spLocks noGrp="1"/>
          </p:cNvSpPr>
          <p:nvPr>
            <p:ph type="sldNum" sz="quarter" idx="5"/>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15305298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F1AE53-4574-1873-7A5A-421A033E971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E9CA9D5-34EF-610C-6A11-13FA4FB2FEB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6838E4B-72B4-24C4-947A-5BBA221B0424}"/>
              </a:ext>
            </a:extLst>
          </p:cNvPr>
          <p:cNvSpPr>
            <a:spLocks noGrp="1"/>
          </p:cNvSpPr>
          <p:nvPr>
            <p:ph type="body" idx="1"/>
          </p:nvPr>
        </p:nvSpPr>
        <p:spPr/>
        <p:txBody>
          <a:bodyPr/>
          <a:lstStyle/>
          <a:p>
            <a:endParaRPr lang="en-US" altLang="zh-CN" dirty="0"/>
          </a:p>
        </p:txBody>
      </p:sp>
      <p:sp>
        <p:nvSpPr>
          <p:cNvPr id="4" name="灯片编号占位符 3">
            <a:extLst>
              <a:ext uri="{FF2B5EF4-FFF2-40B4-BE49-F238E27FC236}">
                <a16:creationId xmlns:a16="http://schemas.microsoft.com/office/drawing/2014/main" id="{586AF5FF-7553-B617-3BD2-3E899F45D246}"/>
              </a:ext>
            </a:extLst>
          </p:cNvPr>
          <p:cNvSpPr>
            <a:spLocks noGrp="1"/>
          </p:cNvSpPr>
          <p:nvPr>
            <p:ph type="sldNum" sz="quarter" idx="5"/>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1786919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本期内容，我们将会开发一个车辆的检测和追踪系统，其中检测的部分使用</a:t>
            </a:r>
            <a:r>
              <a:rPr lang="en-US" altLang="zh-CN" dirty="0"/>
              <a:t>yolo11</a:t>
            </a:r>
            <a:r>
              <a:rPr lang="zh-CN" altLang="en-US" dirty="0"/>
              <a:t>进行 开发，并教会大家如何更换为自己的数据集</a:t>
            </a:r>
            <a:endParaRPr lang="en-US" altLang="zh-CN" dirty="0"/>
          </a:p>
          <a:p>
            <a:r>
              <a:rPr lang="zh-CN" altLang="en-US" dirty="0"/>
              <a:t>追踪的部分我们将会使用</a:t>
            </a:r>
            <a:r>
              <a:rPr lang="en-US" altLang="zh-CN" dirty="0" err="1"/>
              <a:t>bytetrack</a:t>
            </a:r>
            <a:r>
              <a:rPr lang="zh-CN" altLang="en-US" dirty="0"/>
              <a:t>和</a:t>
            </a:r>
            <a:r>
              <a:rPr lang="en-US" altLang="zh-CN" dirty="0" err="1"/>
              <a:t>botsort</a:t>
            </a:r>
            <a:r>
              <a:rPr lang="zh-CN" altLang="en-US" dirty="0"/>
              <a:t>进行开发，对车辆的轨迹进行追踪。</a:t>
            </a:r>
            <a:endParaRPr lang="en-US" altLang="zh-CN" dirty="0"/>
          </a:p>
          <a:p>
            <a:r>
              <a:rPr lang="zh-CN" altLang="en-US" dirty="0"/>
              <a:t>另外，和以往的课程不同，本次课程我们将会使用</a:t>
            </a:r>
            <a:r>
              <a:rPr lang="en-US" altLang="zh-CN" dirty="0"/>
              <a:t>Pyside6</a:t>
            </a:r>
            <a:r>
              <a:rPr lang="zh-CN" altLang="en-US" dirty="0"/>
              <a:t>完成图形化界面的开发，并添加了配置界面，在界面上即可完成配置参数的修改</a:t>
            </a:r>
            <a:endParaRPr lang="en-US" altLang="zh-CN" dirty="0"/>
          </a:p>
          <a:p>
            <a:endParaRPr lang="en-US" altLang="zh-CN" dirty="0"/>
          </a:p>
          <a:p>
            <a:r>
              <a:rPr lang="zh-CN" altLang="en-US" dirty="0"/>
              <a:t>为了防止大家找不到图标和标题如何修改，我还将这些内容转化为了全局变量，方便大家直接对系统进行修改，改成适合你自己的系统。</a:t>
            </a:r>
            <a:endParaRPr lang="en-US" altLang="zh-CN"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29862098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2420088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r>
              <a:rPr lang="zh-CN" altLang="en-US" dirty="0"/>
              <a:t>首先来到的是原理解析的部分。</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1325300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EE465-FC91-0A07-2428-1D376DAD6B5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61C436-8635-D79A-B2A0-687D8232D19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56DEE71-BDC4-5C59-7B28-BC9B0E742326}"/>
              </a:ext>
            </a:extLst>
          </p:cNvPr>
          <p:cNvSpPr>
            <a:spLocks noGrp="1"/>
          </p:cNvSpPr>
          <p:nvPr>
            <p:ph type="body" idx="1"/>
          </p:nvPr>
        </p:nvSpPr>
        <p:spPr/>
        <p:txBody>
          <a:bodyPr/>
          <a:lstStyle/>
          <a:p>
            <a:endParaRPr lang="zh-CN" altLang="en-US" dirty="0"/>
          </a:p>
          <a:p>
            <a:r>
              <a:rPr lang="zh-CN" altLang="en-US" dirty="0"/>
              <a:t>首先来到的是原理解析的部分。</a:t>
            </a:r>
          </a:p>
        </p:txBody>
      </p:sp>
      <p:sp>
        <p:nvSpPr>
          <p:cNvPr id="4" name="灯片编号占位符 3">
            <a:extLst>
              <a:ext uri="{FF2B5EF4-FFF2-40B4-BE49-F238E27FC236}">
                <a16:creationId xmlns:a16="http://schemas.microsoft.com/office/drawing/2014/main" id="{FCB1F47A-74E1-489C-EE3A-CDA50C109E14}"/>
              </a:ext>
            </a:extLst>
          </p:cNvPr>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24068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F9548E-0B66-AEF1-B4C3-D5E31C6D5C7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341E816-F1B9-42C9-2B85-134320DED5A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A8D7C81-3728-E3D7-EE16-0827AEBBECA5}"/>
              </a:ext>
            </a:extLst>
          </p:cNvPr>
          <p:cNvSpPr>
            <a:spLocks noGrp="1"/>
          </p:cNvSpPr>
          <p:nvPr>
            <p:ph type="body" idx="1"/>
          </p:nvPr>
        </p:nvSpPr>
        <p:spPr/>
        <p:txBody>
          <a:bodyPr/>
          <a:lstStyle/>
          <a:p>
            <a:endParaRPr lang="zh-CN" altLang="en-US" dirty="0"/>
          </a:p>
          <a:p>
            <a:endParaRPr lang="zh-CN" altLang="en-US" dirty="0"/>
          </a:p>
        </p:txBody>
      </p:sp>
      <p:sp>
        <p:nvSpPr>
          <p:cNvPr id="4" name="灯片编号占位符 3">
            <a:extLst>
              <a:ext uri="{FF2B5EF4-FFF2-40B4-BE49-F238E27FC236}">
                <a16:creationId xmlns:a16="http://schemas.microsoft.com/office/drawing/2014/main" id="{81AB407F-2074-3014-3CE9-54C9775E3B2B}"/>
              </a:ext>
            </a:extLst>
          </p:cNvPr>
          <p:cNvSpPr>
            <a:spLocks noGrp="1"/>
          </p:cNvSpPr>
          <p:nvPr>
            <p:ph type="sldNum" sz="quarter" idx="5"/>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429402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6F65B-74CF-F47D-EFF7-B7485C95DBB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76DFB59-7912-43BA-B374-BBF7839BC43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A8D8811-AAC1-0E8D-0881-A56EF128FA64}"/>
              </a:ext>
            </a:extLst>
          </p:cNvPr>
          <p:cNvSpPr>
            <a:spLocks noGrp="1"/>
          </p:cNvSpPr>
          <p:nvPr>
            <p:ph type="body" idx="1"/>
          </p:nvPr>
        </p:nvSpPr>
        <p:spPr/>
        <p:txBody>
          <a:bodyPr/>
          <a:lstStyle/>
          <a:p>
            <a:r>
              <a:rPr lang="zh-CN" altLang="en-US" dirty="0"/>
              <a:t>配置文件按照下面的形式进行参数的设置。</a:t>
            </a:r>
          </a:p>
          <a:p>
            <a:pPr algn="l">
              <a:buFont typeface="Arial" panose="020B0604020202020204" pitchFamily="34" charset="0"/>
              <a:buChar char="•"/>
            </a:pPr>
            <a:r>
              <a:rPr lang="en-US" altLang="zh-CN" b="0" i="0" dirty="0">
                <a:solidFill>
                  <a:srgbClr val="191B1F"/>
                </a:solidFill>
                <a:effectLst/>
                <a:latin typeface="-apple-system"/>
              </a:rPr>
              <a:t>from</a:t>
            </a:r>
            <a:r>
              <a:rPr lang="zh-CN" altLang="en-US" b="0" i="0" dirty="0">
                <a:solidFill>
                  <a:srgbClr val="191B1F"/>
                </a:solidFill>
                <a:effectLst/>
                <a:latin typeface="-apple-system"/>
              </a:rPr>
              <a:t>：该层的输入</a:t>
            </a:r>
          </a:p>
          <a:p>
            <a:pPr algn="l">
              <a:buFont typeface="Arial" panose="020B0604020202020204" pitchFamily="34" charset="0"/>
              <a:buChar char="•"/>
            </a:pPr>
            <a:r>
              <a:rPr lang="en-US" altLang="zh-CN" b="0" i="0" dirty="0">
                <a:solidFill>
                  <a:srgbClr val="191B1F"/>
                </a:solidFill>
                <a:effectLst/>
                <a:latin typeface="-apple-system"/>
              </a:rPr>
              <a:t>number</a:t>
            </a:r>
            <a:r>
              <a:rPr lang="zh-CN" altLang="en-US" b="0" i="0" dirty="0">
                <a:solidFill>
                  <a:srgbClr val="191B1F"/>
                </a:solidFill>
                <a:effectLst/>
                <a:latin typeface="-apple-system"/>
              </a:rPr>
              <a:t>：该层的数量 这层深度起作用</a:t>
            </a:r>
          </a:p>
          <a:p>
            <a:pPr algn="l">
              <a:buFont typeface="Arial" panose="020B0604020202020204" pitchFamily="34" charset="0"/>
              <a:buChar char="•"/>
            </a:pPr>
            <a:r>
              <a:rPr lang="en-US" altLang="zh-CN" b="0" i="0" dirty="0">
                <a:solidFill>
                  <a:srgbClr val="191B1F"/>
                </a:solidFill>
                <a:effectLst/>
                <a:latin typeface="-apple-system"/>
              </a:rPr>
              <a:t>module</a:t>
            </a:r>
            <a:r>
              <a:rPr lang="zh-CN" altLang="en-US" b="0" i="0" dirty="0">
                <a:solidFill>
                  <a:srgbClr val="191B1F"/>
                </a:solidFill>
                <a:effectLst/>
                <a:latin typeface="-apple-system"/>
              </a:rPr>
              <a:t>：类名</a:t>
            </a:r>
          </a:p>
          <a:p>
            <a:pPr algn="l">
              <a:buFont typeface="Arial" panose="020B0604020202020204" pitchFamily="34" charset="0"/>
              <a:buChar char="•"/>
            </a:pPr>
            <a:r>
              <a:rPr lang="en-US" altLang="zh-CN" b="0" i="0" dirty="0" err="1">
                <a:solidFill>
                  <a:srgbClr val="191B1F"/>
                </a:solidFill>
                <a:effectLst/>
                <a:latin typeface="-apple-system"/>
              </a:rPr>
              <a:t>args</a:t>
            </a:r>
            <a:r>
              <a:rPr lang="zh-CN" altLang="en-US" b="0" i="0" dirty="0">
                <a:solidFill>
                  <a:srgbClr val="191B1F"/>
                </a:solidFill>
                <a:effectLst/>
                <a:latin typeface="-apple-system"/>
              </a:rPr>
              <a:t>：类的初始化参数 这层宽度起作用</a:t>
            </a:r>
          </a:p>
        </p:txBody>
      </p:sp>
      <p:sp>
        <p:nvSpPr>
          <p:cNvPr id="4" name="灯片编号占位符 3">
            <a:extLst>
              <a:ext uri="{FF2B5EF4-FFF2-40B4-BE49-F238E27FC236}">
                <a16:creationId xmlns:a16="http://schemas.microsoft.com/office/drawing/2014/main" id="{225F3EA4-72FE-EF4D-8358-3380F08EADB7}"/>
              </a:ext>
            </a:extLst>
          </p:cNvPr>
          <p:cNvSpPr>
            <a:spLocks noGrp="1"/>
          </p:cNvSpPr>
          <p:nvPr>
            <p:ph type="sldNum" sz="quarter" idx="5"/>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833575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76EB2-8433-8E32-B7F7-0E7E116421D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F1AB961-3922-7CD1-0E11-D3E20950E6E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8640E1C-0632-76BC-53E9-67E1FCBCD581}"/>
              </a:ext>
            </a:extLst>
          </p:cNvPr>
          <p:cNvSpPr>
            <a:spLocks noGrp="1"/>
          </p:cNvSpPr>
          <p:nvPr>
            <p:ph type="body" idx="1"/>
          </p:nvPr>
        </p:nvSpPr>
        <p:spPr/>
        <p:txBody>
          <a:bodyPr/>
          <a:lstStyle/>
          <a:p>
            <a:endParaRPr lang="zh-CN" altLang="en-US" dirty="0"/>
          </a:p>
          <a:p>
            <a:r>
              <a:rPr lang="zh-CN" altLang="en-US" dirty="0"/>
              <a:t>下面就让我们对这些子模块进行一一解析</a:t>
            </a:r>
          </a:p>
        </p:txBody>
      </p:sp>
      <p:sp>
        <p:nvSpPr>
          <p:cNvPr id="4" name="灯片编号占位符 3">
            <a:extLst>
              <a:ext uri="{FF2B5EF4-FFF2-40B4-BE49-F238E27FC236}">
                <a16:creationId xmlns:a16="http://schemas.microsoft.com/office/drawing/2014/main" id="{DFBCFF6B-E0E9-C8D4-CCB6-39737BE57D03}"/>
              </a:ext>
            </a:extLst>
          </p:cNvPr>
          <p:cNvSpPr>
            <a:spLocks noGrp="1"/>
          </p:cNvSpPr>
          <p:nvPr>
            <p:ph type="sldNum" sz="quarter" idx="5"/>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2595518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5FCE2-9EBA-433B-A4DF-2F4EA4C32A8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BBEA31-0CA6-DCA6-0931-46F3AE5FC71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EB4D8BB-ECC1-BEA3-071F-072EE6B5309A}"/>
              </a:ext>
            </a:extLst>
          </p:cNvPr>
          <p:cNvSpPr>
            <a:spLocks noGrp="1"/>
          </p:cNvSpPr>
          <p:nvPr>
            <p:ph type="body" idx="1"/>
          </p:nvPr>
        </p:nvSpPr>
        <p:spPr/>
        <p:txBody>
          <a:bodyPr/>
          <a:lstStyle/>
          <a:p>
            <a:endParaRPr lang="zh-CN" altLang="en-US" dirty="0"/>
          </a:p>
          <a:p>
            <a:endParaRPr lang="zh-CN" altLang="en-US" dirty="0"/>
          </a:p>
        </p:txBody>
      </p:sp>
      <p:sp>
        <p:nvSpPr>
          <p:cNvPr id="4" name="灯片编号占位符 3">
            <a:extLst>
              <a:ext uri="{FF2B5EF4-FFF2-40B4-BE49-F238E27FC236}">
                <a16:creationId xmlns:a16="http://schemas.microsoft.com/office/drawing/2014/main" id="{833A4EDB-E0F8-74E6-F812-B5CE21B3CF62}"/>
              </a:ext>
            </a:extLst>
          </p:cNvPr>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872882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F6350-7A9E-3069-17B1-2C1888B12C1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12BA509-7E4F-4CFF-D2C2-12B51195DF1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857E879-1B02-A28C-0D92-CAAAE5F9A48C}"/>
              </a:ext>
            </a:extLst>
          </p:cNvPr>
          <p:cNvSpPr>
            <a:spLocks noGrp="1"/>
          </p:cNvSpPr>
          <p:nvPr>
            <p:ph type="body" idx="1"/>
          </p:nvPr>
        </p:nvSpPr>
        <p:spPr/>
        <p:txBody>
          <a:bodyPr/>
          <a:lstStyle/>
          <a:p>
            <a:endParaRPr lang="zh-CN" altLang="en-US" dirty="0"/>
          </a:p>
          <a:p>
            <a:endParaRPr lang="zh-CN" altLang="en-US" dirty="0"/>
          </a:p>
        </p:txBody>
      </p:sp>
      <p:sp>
        <p:nvSpPr>
          <p:cNvPr id="4" name="灯片编号占位符 3">
            <a:extLst>
              <a:ext uri="{FF2B5EF4-FFF2-40B4-BE49-F238E27FC236}">
                <a16:creationId xmlns:a16="http://schemas.microsoft.com/office/drawing/2014/main" id="{232E2C40-6BD8-C799-5BC5-A199181BB8B4}"/>
              </a:ext>
            </a:extLst>
          </p:cNvPr>
          <p:cNvSpPr>
            <a:spLocks noGrp="1"/>
          </p:cNvSpPr>
          <p:nvPr>
            <p:ph type="sldNum" sz="quarter" idx="5"/>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1553050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slideMaster" Target="../slideMasters/slideMaster2.xml"/><Relationship Id="rId5" Type="http://schemas.openxmlformats.org/officeDocument/2006/relationships/tags" Target="../tags/tag13.xml"/><Relationship Id="rId4" Type="http://schemas.openxmlformats.org/officeDocument/2006/relationships/tags" Target="../tags/tag12.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slideMaster" Target="../slideMasters/slideMaster2.xml"/><Relationship Id="rId5" Type="http://schemas.openxmlformats.org/officeDocument/2006/relationships/tags" Target="../tags/tag18.xml"/><Relationship Id="rId4" Type="http://schemas.openxmlformats.org/officeDocument/2006/relationships/tags" Target="../tags/tag17.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slideMaster" Target="../slideMasters/slideMaster2.xml"/><Relationship Id="rId5" Type="http://schemas.openxmlformats.org/officeDocument/2006/relationships/tags" Target="../tags/tag23.xml"/><Relationship Id="rId4" Type="http://schemas.openxmlformats.org/officeDocument/2006/relationships/tags" Target="../tags/tag22.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26.xml"/><Relationship Id="rId7" Type="http://schemas.openxmlformats.org/officeDocument/2006/relationships/slideMaster" Target="../slideMasters/slideMaster2.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37.xml"/><Relationship Id="rId3" Type="http://schemas.openxmlformats.org/officeDocument/2006/relationships/tags" Target="../tags/tag32.xml"/><Relationship Id="rId7" Type="http://schemas.openxmlformats.org/officeDocument/2006/relationships/tags" Target="../tags/tag36.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9"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 Id="rId5" Type="http://schemas.openxmlformats.org/officeDocument/2006/relationships/slideMaster" Target="../slideMasters/slideMaster2.xml"/><Relationship Id="rId4" Type="http://schemas.openxmlformats.org/officeDocument/2006/relationships/tags" Target="../tags/tag41.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 Id="rId4"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47.xml"/><Relationship Id="rId7" Type="http://schemas.openxmlformats.org/officeDocument/2006/relationships/slideMaster" Target="../slideMasters/slideMaster2.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slideMaster" Target="../slideMasters/slideMaster2.xml"/><Relationship Id="rId5" Type="http://schemas.openxmlformats.org/officeDocument/2006/relationships/tags" Target="../tags/tag55.xml"/><Relationship Id="rId4" Type="http://schemas.openxmlformats.org/officeDocument/2006/relationships/tags" Target="../tags/tag54.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5" Type="http://schemas.openxmlformats.org/officeDocument/2006/relationships/slideMaster" Target="../slideMasters/slideMaster2.xml"/><Relationship Id="rId4" Type="http://schemas.openxmlformats.org/officeDocument/2006/relationships/tags" Target="../tags/tag59.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slideMaster" Target="../slideMasters/slideMaster2.xml"/><Relationship Id="rId5" Type="http://schemas.openxmlformats.org/officeDocument/2006/relationships/tags" Target="../tags/tag64.xml"/><Relationship Id="rId4" Type="http://schemas.openxmlformats.org/officeDocument/2006/relationships/tags" Target="../tags/tag6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D8E88DE-A12F-4D12-97CB-CF3A8812478F}" type="datetimeFigureOut">
              <a:rPr lang="zh-CN" altLang="en-US" smtClean="0"/>
              <a:t>2024/12/12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479A5B-A01E-4DB6-B85B-2EDAF04535DD}"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D8E88DE-A12F-4D12-97CB-CF3A8812478F}" type="datetimeFigureOut">
              <a:rPr lang="zh-CN" altLang="en-US" smtClean="0"/>
              <a:t>2024/12/12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479A5B-A01E-4DB6-B85B-2EDAF04535DD}"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8D8E88DE-A12F-4D12-97CB-CF3A8812478F}" type="datetimeFigureOut">
              <a:rPr lang="zh-CN" altLang="en-US" smtClean="0"/>
              <a:t>2024/12/12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479A5B-A01E-4DB6-B85B-2EDAF04535DD}"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8D8E88DE-A12F-4D12-97CB-CF3A8812478F}" type="datetimeFigureOut">
              <a:rPr lang="zh-CN" altLang="en-US" smtClean="0"/>
              <a:t>2024/12/12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479A5B-A01E-4DB6-B85B-2EDAF04535DD}"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2024/12/12</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2024/12/12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2024/12/12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2024/12/12</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2024/12/12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2024/12/12</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2024/12/12</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8D8E88DE-A12F-4D12-97CB-CF3A8812478F}" type="datetimeFigureOut">
              <a:rPr lang="zh-CN" altLang="en-US" smtClean="0"/>
              <a:t>2024/12/12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479A5B-A01E-4DB6-B85B-2EDAF04535DD}"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2024/12/12</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2024/12/12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2024/12/12</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2024/12/12</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D8E88DE-A12F-4D12-97CB-CF3A8812478F}" type="datetimeFigureOut">
              <a:rPr lang="zh-CN" altLang="en-US" smtClean="0"/>
              <a:t>2024/12/12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479A5B-A01E-4DB6-B85B-2EDAF04535DD}"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405890" y="365125"/>
            <a:ext cx="9874250" cy="615315"/>
          </a:xfrm>
        </p:spPr>
        <p:txBody>
          <a:bodyPr/>
          <a:lstStyle>
            <a:lvl1pPr>
              <a:defRPr sz="3600" b="1">
                <a:latin typeface="微软雅黑" panose="020B0503020204020204" pitchFamily="34" charset="-122"/>
                <a:ea typeface="微软雅黑" panose="020B0503020204020204" pitchFamily="34" charset="-122"/>
              </a:defRPr>
            </a:lvl1pPr>
          </a:lstStyle>
          <a:p>
            <a:r>
              <a:rPr lang="zh-CN" altLang="en-US"/>
              <a:t>单击此处编辑母版标题样式</a:t>
            </a:r>
          </a:p>
        </p:txBody>
      </p:sp>
      <p:pic>
        <p:nvPicPr>
          <p:cNvPr id="8" name="图片 7" descr="a4-2xhred"/>
          <p:cNvPicPr>
            <a:picLocks noChangeAspect="1"/>
          </p:cNvPicPr>
          <p:nvPr userDrawn="1"/>
        </p:nvPicPr>
        <p:blipFill>
          <a:blip r:embed="rId2"/>
          <a:stretch>
            <a:fillRect/>
          </a:stretch>
        </p:blipFill>
        <p:spPr>
          <a:xfrm>
            <a:off x="9065260" y="365125"/>
            <a:ext cx="2609215" cy="699135"/>
          </a:xfrm>
          <a:prstGeom prst="rect">
            <a:avLst/>
          </a:prstGeom>
        </p:spPr>
      </p:pic>
      <p:pic>
        <p:nvPicPr>
          <p:cNvPr id="9" name="图片 8" descr="蓝色向右双箭头"/>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6290" y="344805"/>
            <a:ext cx="609600" cy="609600"/>
          </a:xfrm>
          <a:prstGeom prst="rect">
            <a:avLst/>
          </a:prstGeom>
        </p:spPr>
      </p:pic>
      <p:cxnSp>
        <p:nvCxnSpPr>
          <p:cNvPr id="10" name="直接连接符 9"/>
          <p:cNvCxnSpPr/>
          <p:nvPr userDrawn="1"/>
        </p:nvCxnSpPr>
        <p:spPr>
          <a:xfrm>
            <a:off x="831215" y="1027430"/>
            <a:ext cx="8286115" cy="0"/>
          </a:xfrm>
          <a:prstGeom prst="line">
            <a:avLst/>
          </a:prstGeom>
          <a:ln w="28575">
            <a:solidFill>
              <a:srgbClr val="C92B2F"/>
            </a:solidFill>
          </a:ln>
        </p:spPr>
        <p:style>
          <a:lnRef idx="1">
            <a:schemeClr val="accent1"/>
          </a:lnRef>
          <a:fillRef idx="0">
            <a:schemeClr val="accent1"/>
          </a:fillRef>
          <a:effectRef idx="0">
            <a:schemeClr val="accent1"/>
          </a:effectRef>
          <a:fontRef idx="minor">
            <a:schemeClr val="tx1"/>
          </a:fontRef>
        </p:style>
      </p:cxnSp>
      <p:sp>
        <p:nvSpPr>
          <p:cNvPr id="11" name="矩形 10"/>
          <p:cNvSpPr/>
          <p:nvPr userDrawn="1"/>
        </p:nvSpPr>
        <p:spPr>
          <a:xfrm>
            <a:off x="0" y="0"/>
            <a:ext cx="12192000" cy="6870700"/>
          </a:xfrm>
          <a:prstGeom prst="rect">
            <a:avLst/>
          </a:prstGeom>
          <a:noFill/>
          <a:ln w="76200">
            <a:solidFill>
              <a:srgbClr val="C92B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D8E88DE-A12F-4D12-97CB-CF3A8812478F}" type="datetimeFigureOut">
              <a:rPr lang="zh-CN" altLang="en-US" smtClean="0"/>
              <a:t>2024/12/12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B479A5B-A01E-4DB6-B85B-2EDAF04535DD}"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8D8E88DE-A12F-4D12-97CB-CF3A8812478F}" type="datetimeFigureOut">
              <a:rPr lang="zh-CN" altLang="en-US" smtClean="0"/>
              <a:t>2024/12/12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B479A5B-A01E-4DB6-B85B-2EDAF04535DD}"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B479A5B-A01E-4DB6-B85B-2EDAF04535DD}" type="slidenum">
              <a:rPr lang="zh-CN" altLang="en-US" smtClean="0"/>
              <a:t>‹#›</a:t>
            </a:fld>
            <a:endParaRPr lang="zh-CN" altLang="en-US"/>
          </a:p>
        </p:txBody>
      </p:sp>
      <p:sp>
        <p:nvSpPr>
          <p:cNvPr id="7" name="标题 1"/>
          <p:cNvSpPr>
            <a:spLocks noGrp="1"/>
          </p:cNvSpPr>
          <p:nvPr userDrawn="1">
            <p:custDataLst>
              <p:tags r:id="rId1"/>
            </p:custDataLst>
          </p:nvPr>
        </p:nvSpPr>
        <p:spPr>
          <a:xfrm>
            <a:off x="1405890" y="365125"/>
            <a:ext cx="9874250" cy="615315"/>
          </a:xfrm>
          <a:prstGeom prst="rect">
            <a:avLst/>
          </a:prstGeom>
        </p:spPr>
        <p:txBody>
          <a:bodyPr vert="horz" lIns="91440" tIns="45720" rIns="91440" bIns="45720" rtlCol="0" anchor="ctr">
            <a:normAutofit fontScale="97500" lnSpcReduction="10000"/>
          </a:bodyPr>
          <a:lstStyle>
            <a:lvl1pPr>
              <a:defRPr sz="3600" b="1">
                <a:latin typeface="微软雅黑" panose="020B0503020204020204" pitchFamily="34" charset="-122"/>
                <a:ea typeface="微软雅黑" panose="020B0503020204020204" pitchFamily="34" charset="-122"/>
              </a:defRPr>
            </a:lvl1pPr>
          </a:lstStyle>
          <a:p>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D8E88DE-A12F-4D12-97CB-CF3A8812478F}" type="datetimeFigureOut">
              <a:rPr lang="zh-CN" altLang="en-US" smtClean="0"/>
              <a:t>2024/12/12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B479A5B-A01E-4DB6-B85B-2EDAF04535DD}"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D8E88DE-A12F-4D12-97CB-CF3A8812478F}" type="datetimeFigureOut">
              <a:rPr lang="zh-CN" altLang="en-US" smtClean="0"/>
              <a:t>2024/12/12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479A5B-A01E-4DB6-B85B-2EDAF04535DD}"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ags" Target="../tags/tag3.xml"/><Relationship Id="rId18" Type="http://schemas.openxmlformats.org/officeDocument/2006/relationships/tags" Target="../tags/tag8.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17" Type="http://schemas.openxmlformats.org/officeDocument/2006/relationships/tags" Target="../tags/tag7.xml"/><Relationship Id="rId2" Type="http://schemas.openxmlformats.org/officeDocument/2006/relationships/slideLayout" Target="../slideLayouts/slideLayout14.xml"/><Relationship Id="rId16" Type="http://schemas.openxmlformats.org/officeDocument/2006/relationships/tags" Target="../tags/tag6.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ags" Target="../tags/tag5.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ags" Target="../tags/tag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8E88DE-A12F-4D12-97CB-CF3A8812478F}" type="datetimeFigureOut">
              <a:rPr lang="zh-CN" altLang="en-US" smtClean="0"/>
              <a:t>2024/12/12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479A5B-A01E-4DB6-B85B-2EDAF04535D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2024/12/12</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20.png"/><Relationship Id="rId3" Type="http://schemas.openxmlformats.org/officeDocument/2006/relationships/tags" Target="../tags/tag107.xml"/><Relationship Id="rId7" Type="http://schemas.openxmlformats.org/officeDocument/2006/relationships/notesSlide" Target="../notesSlides/notesSlide10.xml"/><Relationship Id="rId12" Type="http://schemas.openxmlformats.org/officeDocument/2006/relationships/image" Target="../media/image19.png"/><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slideLayout" Target="../slideLayouts/slideLayout7.xml"/><Relationship Id="rId11" Type="http://schemas.openxmlformats.org/officeDocument/2006/relationships/hyperlink" Target="https://docs.ultralytics.com/" TargetMode="External"/><Relationship Id="rId5" Type="http://schemas.openxmlformats.org/officeDocument/2006/relationships/tags" Target="../tags/tag109.xml"/><Relationship Id="rId10" Type="http://schemas.openxmlformats.org/officeDocument/2006/relationships/image" Target="../media/image4.png"/><Relationship Id="rId4" Type="http://schemas.openxmlformats.org/officeDocument/2006/relationships/tags" Target="../tags/tag108.xml"/><Relationship Id="rId9" Type="http://schemas.openxmlformats.org/officeDocument/2006/relationships/image" Target="../media/image3.svg"/><Relationship Id="rId1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23.png"/><Relationship Id="rId3" Type="http://schemas.openxmlformats.org/officeDocument/2006/relationships/tags" Target="../tags/tag112.xml"/><Relationship Id="rId7" Type="http://schemas.openxmlformats.org/officeDocument/2006/relationships/notesSlide" Target="../notesSlides/notesSlide11.xml"/><Relationship Id="rId12" Type="http://schemas.openxmlformats.org/officeDocument/2006/relationships/image" Target="../media/image22.png"/><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slideLayout" Target="../slideLayouts/slideLayout7.xml"/><Relationship Id="rId11" Type="http://schemas.openxmlformats.org/officeDocument/2006/relationships/hyperlink" Target="https://docs.ultralytics.com/" TargetMode="External"/><Relationship Id="rId5" Type="http://schemas.openxmlformats.org/officeDocument/2006/relationships/tags" Target="../tags/tag114.xml"/><Relationship Id="rId10" Type="http://schemas.openxmlformats.org/officeDocument/2006/relationships/image" Target="../media/image4.png"/><Relationship Id="rId4" Type="http://schemas.openxmlformats.org/officeDocument/2006/relationships/tags" Target="../tags/tag113.xml"/><Relationship Id="rId9" Type="http://schemas.openxmlformats.org/officeDocument/2006/relationships/image" Target="../media/image3.svg"/></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25.png"/><Relationship Id="rId3" Type="http://schemas.openxmlformats.org/officeDocument/2006/relationships/tags" Target="../tags/tag117.xml"/><Relationship Id="rId7" Type="http://schemas.openxmlformats.org/officeDocument/2006/relationships/notesSlide" Target="../notesSlides/notesSlide12.xml"/><Relationship Id="rId12" Type="http://schemas.openxmlformats.org/officeDocument/2006/relationships/image" Target="../media/image24.png"/><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slideLayout" Target="../slideLayouts/slideLayout7.xml"/><Relationship Id="rId11" Type="http://schemas.openxmlformats.org/officeDocument/2006/relationships/hyperlink" Target="https://docs.ultralytics.com/" TargetMode="External"/><Relationship Id="rId5" Type="http://schemas.openxmlformats.org/officeDocument/2006/relationships/tags" Target="../tags/tag119.xml"/><Relationship Id="rId10" Type="http://schemas.openxmlformats.org/officeDocument/2006/relationships/image" Target="../media/image4.png"/><Relationship Id="rId4" Type="http://schemas.openxmlformats.org/officeDocument/2006/relationships/tags" Target="../tags/tag118.xml"/><Relationship Id="rId9" Type="http://schemas.openxmlformats.org/officeDocument/2006/relationships/image" Target="../media/image3.svg"/></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22.xml"/><Relationship Id="rId7" Type="http://schemas.openxmlformats.org/officeDocument/2006/relationships/notesSlide" Target="../notesSlides/notesSlide13.xml"/><Relationship Id="rId12" Type="http://schemas.openxmlformats.org/officeDocument/2006/relationships/image" Target="../media/image26.gif"/><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slideLayout" Target="../slideLayouts/slideLayout7.xml"/><Relationship Id="rId11" Type="http://schemas.openxmlformats.org/officeDocument/2006/relationships/hyperlink" Target="https://docs.ultralytics.com/" TargetMode="External"/><Relationship Id="rId5" Type="http://schemas.openxmlformats.org/officeDocument/2006/relationships/tags" Target="../tags/tag124.xml"/><Relationship Id="rId10" Type="http://schemas.openxmlformats.org/officeDocument/2006/relationships/image" Target="../media/image4.png"/><Relationship Id="rId4" Type="http://schemas.openxmlformats.org/officeDocument/2006/relationships/tags" Target="../tags/tag123.xml"/><Relationship Id="rId9" Type="http://schemas.openxmlformats.org/officeDocument/2006/relationships/image" Target="../media/image3.svg"/></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28.png"/><Relationship Id="rId3" Type="http://schemas.openxmlformats.org/officeDocument/2006/relationships/tags" Target="../tags/tag127.xml"/><Relationship Id="rId7" Type="http://schemas.openxmlformats.org/officeDocument/2006/relationships/notesSlide" Target="../notesSlides/notesSlide14.xml"/><Relationship Id="rId12" Type="http://schemas.openxmlformats.org/officeDocument/2006/relationships/image" Target="../media/image27.emf"/><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slideLayout" Target="../slideLayouts/slideLayout7.xml"/><Relationship Id="rId11" Type="http://schemas.openxmlformats.org/officeDocument/2006/relationships/hyperlink" Target="https://docs.ultralytics.com/" TargetMode="External"/><Relationship Id="rId5" Type="http://schemas.openxmlformats.org/officeDocument/2006/relationships/tags" Target="../tags/tag129.xml"/><Relationship Id="rId10" Type="http://schemas.openxmlformats.org/officeDocument/2006/relationships/image" Target="../media/image4.png"/><Relationship Id="rId4" Type="http://schemas.openxmlformats.org/officeDocument/2006/relationships/tags" Target="../tags/tag128.xml"/><Relationship Id="rId9" Type="http://schemas.openxmlformats.org/officeDocument/2006/relationships/image" Target="../media/image3.svg"/></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32.xml"/><Relationship Id="rId7" Type="http://schemas.openxmlformats.org/officeDocument/2006/relationships/notesSlide" Target="../notesSlides/notesSlide15.xml"/><Relationship Id="rId12" Type="http://schemas.openxmlformats.org/officeDocument/2006/relationships/image" Target="../media/image30.png"/><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slideLayout" Target="../slideLayouts/slideLayout7.xml"/><Relationship Id="rId11" Type="http://schemas.openxmlformats.org/officeDocument/2006/relationships/image" Target="../media/image29.emf"/><Relationship Id="rId5" Type="http://schemas.openxmlformats.org/officeDocument/2006/relationships/tags" Target="../tags/tag134.xml"/><Relationship Id="rId10" Type="http://schemas.openxmlformats.org/officeDocument/2006/relationships/image" Target="../media/image4.png"/><Relationship Id="rId4" Type="http://schemas.openxmlformats.org/officeDocument/2006/relationships/tags" Target="../tags/tag133.xml"/><Relationship Id="rId9" Type="http://schemas.openxmlformats.org/officeDocument/2006/relationships/image" Target="../media/image3.svg"/></Relationships>
</file>

<file path=ppt/slides/_rels/slide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37.xml"/><Relationship Id="rId7" Type="http://schemas.openxmlformats.org/officeDocument/2006/relationships/notesSlide" Target="../notesSlides/notesSlide16.xml"/><Relationship Id="rId12" Type="http://schemas.openxmlformats.org/officeDocument/2006/relationships/image" Target="../media/image32.png"/><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slideLayout" Target="../slideLayouts/slideLayout7.xml"/><Relationship Id="rId11" Type="http://schemas.openxmlformats.org/officeDocument/2006/relationships/image" Target="../media/image31.png"/><Relationship Id="rId5" Type="http://schemas.openxmlformats.org/officeDocument/2006/relationships/tags" Target="../tags/tag139.xml"/><Relationship Id="rId10" Type="http://schemas.openxmlformats.org/officeDocument/2006/relationships/image" Target="../media/image4.png"/><Relationship Id="rId4" Type="http://schemas.openxmlformats.org/officeDocument/2006/relationships/tags" Target="../tags/tag138.xml"/><Relationship Id="rId9"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42.xml"/><Relationship Id="rId7" Type="http://schemas.openxmlformats.org/officeDocument/2006/relationships/notesSlide" Target="../notesSlides/notesSlide18.xml"/><Relationship Id="rId2" Type="http://schemas.openxmlformats.org/officeDocument/2006/relationships/tags" Target="../tags/tag141.xml"/><Relationship Id="rId1" Type="http://schemas.openxmlformats.org/officeDocument/2006/relationships/tags" Target="../tags/tag140.xml"/><Relationship Id="rId6" Type="http://schemas.openxmlformats.org/officeDocument/2006/relationships/slideLayout" Target="../slideLayouts/slideLayout7.xml"/><Relationship Id="rId11" Type="http://schemas.openxmlformats.org/officeDocument/2006/relationships/image" Target="../media/image34.png"/><Relationship Id="rId5" Type="http://schemas.openxmlformats.org/officeDocument/2006/relationships/tags" Target="../tags/tag144.xml"/><Relationship Id="rId10" Type="http://schemas.openxmlformats.org/officeDocument/2006/relationships/image" Target="../media/image4.png"/><Relationship Id="rId4" Type="http://schemas.openxmlformats.org/officeDocument/2006/relationships/tags" Target="../tags/tag143.xml"/><Relationship Id="rId9" Type="http://schemas.openxmlformats.org/officeDocument/2006/relationships/image" Target="../media/image3.svg"/></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47.xml"/><Relationship Id="rId7" Type="http://schemas.openxmlformats.org/officeDocument/2006/relationships/notesSlide" Target="../notesSlides/notesSlide19.xml"/><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slideLayout" Target="../slideLayouts/slideLayout7.xml"/><Relationship Id="rId5" Type="http://schemas.openxmlformats.org/officeDocument/2006/relationships/tags" Target="../tags/tag149.xml"/><Relationship Id="rId10" Type="http://schemas.openxmlformats.org/officeDocument/2006/relationships/image" Target="../media/image4.png"/><Relationship Id="rId4" Type="http://schemas.openxmlformats.org/officeDocument/2006/relationships/tags" Target="../tags/tag148.xml"/><Relationship Id="rId9" Type="http://schemas.openxmlformats.org/officeDocument/2006/relationships/image" Target="../media/image3.sv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67.xml"/><Relationship Id="rId7" Type="http://schemas.openxmlformats.org/officeDocument/2006/relationships/notesSlide" Target="../notesSlides/notesSlide2.xml"/><Relationship Id="rId12" Type="http://schemas.openxmlformats.org/officeDocument/2006/relationships/image" Target="../media/image6.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slideLayout" Target="../slideLayouts/slideLayout7.xml"/><Relationship Id="rId11" Type="http://schemas.openxmlformats.org/officeDocument/2006/relationships/hyperlink" Target="https://docs.ultralytics.com/" TargetMode="External"/><Relationship Id="rId5" Type="http://schemas.openxmlformats.org/officeDocument/2006/relationships/tags" Target="../tags/tag69.xml"/><Relationship Id="rId10" Type="http://schemas.openxmlformats.org/officeDocument/2006/relationships/image" Target="../media/image4.png"/><Relationship Id="rId4" Type="http://schemas.openxmlformats.org/officeDocument/2006/relationships/tags" Target="../tags/tag68.xml"/><Relationship Id="rId9" Type="http://schemas.openxmlformats.org/officeDocument/2006/relationships/image" Target="../media/image3.svg"/></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20.xml"/><Relationship Id="rId3" Type="http://schemas.openxmlformats.org/officeDocument/2006/relationships/tags" Target="../tags/tag152.xml"/><Relationship Id="rId7" Type="http://schemas.openxmlformats.org/officeDocument/2006/relationships/slideLayout" Target="../slideLayouts/slideLayout7.xml"/><Relationship Id="rId12" Type="http://schemas.openxmlformats.org/officeDocument/2006/relationships/image" Target="../media/image35.png"/><Relationship Id="rId2" Type="http://schemas.openxmlformats.org/officeDocument/2006/relationships/tags" Target="../tags/tag151.xml"/><Relationship Id="rId1" Type="http://schemas.openxmlformats.org/officeDocument/2006/relationships/tags" Target="../tags/tag150.xml"/><Relationship Id="rId6" Type="http://schemas.openxmlformats.org/officeDocument/2006/relationships/tags" Target="../tags/tag155.xml"/><Relationship Id="rId11" Type="http://schemas.openxmlformats.org/officeDocument/2006/relationships/image" Target="../media/image4.png"/><Relationship Id="rId5" Type="http://schemas.openxmlformats.org/officeDocument/2006/relationships/tags" Target="../tags/tag154.xml"/><Relationship Id="rId10" Type="http://schemas.openxmlformats.org/officeDocument/2006/relationships/image" Target="../media/image3.svg"/><Relationship Id="rId4" Type="http://schemas.openxmlformats.org/officeDocument/2006/relationships/tags" Target="../tags/tag153.xml"/><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72.xml"/><Relationship Id="rId7" Type="http://schemas.openxmlformats.org/officeDocument/2006/relationships/notesSlide" Target="../notesSlides/notesSlide3.xml"/><Relationship Id="rId12" Type="http://schemas.openxmlformats.org/officeDocument/2006/relationships/hyperlink" Target="https://docs.ultralytics.com/" TargetMode="Externa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slideLayout" Target="../slideLayouts/slideLayout7.xml"/><Relationship Id="rId11" Type="http://schemas.openxmlformats.org/officeDocument/2006/relationships/image" Target="../media/image7.png"/><Relationship Id="rId5" Type="http://schemas.openxmlformats.org/officeDocument/2006/relationships/tags" Target="../tags/tag74.xml"/><Relationship Id="rId10" Type="http://schemas.openxmlformats.org/officeDocument/2006/relationships/image" Target="../media/image4.png"/><Relationship Id="rId4" Type="http://schemas.openxmlformats.org/officeDocument/2006/relationships/tags" Target="../tags/tag73.xml"/><Relationship Id="rId9" Type="http://schemas.openxmlformats.org/officeDocument/2006/relationships/image" Target="../media/image3.svg"/></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77.xml"/><Relationship Id="rId7" Type="http://schemas.openxmlformats.org/officeDocument/2006/relationships/notesSlide" Target="../notesSlides/notesSlide4.xml"/><Relationship Id="rId12" Type="http://schemas.openxmlformats.org/officeDocument/2006/relationships/hyperlink" Target="https://docs.ultralytics.com/" TargetMode="Externa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slideLayout" Target="../slideLayouts/slideLayout7.xml"/><Relationship Id="rId11" Type="http://schemas.openxmlformats.org/officeDocument/2006/relationships/image" Target="../media/image8.png"/><Relationship Id="rId5" Type="http://schemas.openxmlformats.org/officeDocument/2006/relationships/tags" Target="../tags/tag79.xml"/><Relationship Id="rId10" Type="http://schemas.openxmlformats.org/officeDocument/2006/relationships/image" Target="../media/image4.png"/><Relationship Id="rId4" Type="http://schemas.openxmlformats.org/officeDocument/2006/relationships/tags" Target="../tags/tag78.xml"/><Relationship Id="rId9" Type="http://schemas.openxmlformats.org/officeDocument/2006/relationships/image" Target="../media/image3.sv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hyperlink" Target="https://docs.ultralytics.com/" TargetMode="External"/><Relationship Id="rId3" Type="http://schemas.openxmlformats.org/officeDocument/2006/relationships/tags" Target="../tags/tag82.xml"/><Relationship Id="rId7" Type="http://schemas.openxmlformats.org/officeDocument/2006/relationships/notesSlide" Target="../notesSlides/notesSlide5.xml"/><Relationship Id="rId12" Type="http://schemas.openxmlformats.org/officeDocument/2006/relationships/image" Target="../media/image9.emf"/><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slideLayout" Target="../slideLayouts/slideLayout7.xml"/><Relationship Id="rId11" Type="http://schemas.openxmlformats.org/officeDocument/2006/relationships/package" Target="../embeddings/Microsoft_Visio_Drawing.vsdx"/><Relationship Id="rId5" Type="http://schemas.openxmlformats.org/officeDocument/2006/relationships/tags" Target="../tags/tag84.xml"/><Relationship Id="rId10" Type="http://schemas.openxmlformats.org/officeDocument/2006/relationships/image" Target="../media/image4.png"/><Relationship Id="rId4" Type="http://schemas.openxmlformats.org/officeDocument/2006/relationships/tags" Target="../tags/tag83.xml"/><Relationship Id="rId9" Type="http://schemas.openxmlformats.org/officeDocument/2006/relationships/image" Target="../media/image3.svg"/></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hyperlink" Target="https://docs.ultralytics.com/" TargetMode="External"/><Relationship Id="rId3" Type="http://schemas.openxmlformats.org/officeDocument/2006/relationships/tags" Target="../tags/tag87.xml"/><Relationship Id="rId7" Type="http://schemas.openxmlformats.org/officeDocument/2006/relationships/notesSlide" Target="../notesSlides/notesSlide6.xml"/><Relationship Id="rId12" Type="http://schemas.openxmlformats.org/officeDocument/2006/relationships/image" Target="../media/image11.png"/><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slideLayout" Target="../slideLayouts/slideLayout7.xml"/><Relationship Id="rId11" Type="http://schemas.openxmlformats.org/officeDocument/2006/relationships/image" Target="../media/image10.png"/><Relationship Id="rId5" Type="http://schemas.openxmlformats.org/officeDocument/2006/relationships/tags" Target="../tags/tag89.xml"/><Relationship Id="rId10" Type="http://schemas.openxmlformats.org/officeDocument/2006/relationships/image" Target="../media/image4.png"/><Relationship Id="rId4" Type="http://schemas.openxmlformats.org/officeDocument/2006/relationships/tags" Target="../tags/tag88.xml"/><Relationship Id="rId9" Type="http://schemas.openxmlformats.org/officeDocument/2006/relationships/image" Target="../media/image3.svg"/></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13.png"/><Relationship Id="rId3" Type="http://schemas.openxmlformats.org/officeDocument/2006/relationships/tags" Target="../tags/tag92.xml"/><Relationship Id="rId7" Type="http://schemas.openxmlformats.org/officeDocument/2006/relationships/notesSlide" Target="../notesSlides/notesSlide7.xml"/><Relationship Id="rId12" Type="http://schemas.openxmlformats.org/officeDocument/2006/relationships/hyperlink" Target="https://docs.ultralytics.com/" TargetMode="External"/><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slideLayout" Target="../slideLayouts/slideLayout7.xml"/><Relationship Id="rId11" Type="http://schemas.openxmlformats.org/officeDocument/2006/relationships/image" Target="../media/image12.png"/><Relationship Id="rId5" Type="http://schemas.openxmlformats.org/officeDocument/2006/relationships/tags" Target="../tags/tag94.xml"/><Relationship Id="rId10" Type="http://schemas.openxmlformats.org/officeDocument/2006/relationships/image" Target="../media/image4.png"/><Relationship Id="rId4" Type="http://schemas.openxmlformats.org/officeDocument/2006/relationships/tags" Target="../tags/tag93.xml"/><Relationship Id="rId9" Type="http://schemas.openxmlformats.org/officeDocument/2006/relationships/image" Target="../media/image3.svg"/><Relationship Id="rId14" Type="http://schemas.openxmlformats.org/officeDocument/2006/relationships/image" Target="../media/image14.gif"/></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16.png"/><Relationship Id="rId3" Type="http://schemas.openxmlformats.org/officeDocument/2006/relationships/tags" Target="../tags/tag97.xml"/><Relationship Id="rId7" Type="http://schemas.openxmlformats.org/officeDocument/2006/relationships/notesSlide" Target="../notesSlides/notesSlide8.xml"/><Relationship Id="rId12" Type="http://schemas.openxmlformats.org/officeDocument/2006/relationships/hyperlink" Target="https://docs.ultralytics.com/" TargetMode="External"/><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slideLayout" Target="../slideLayouts/slideLayout7.xml"/><Relationship Id="rId11" Type="http://schemas.openxmlformats.org/officeDocument/2006/relationships/image" Target="../media/image15.png"/><Relationship Id="rId5" Type="http://schemas.openxmlformats.org/officeDocument/2006/relationships/tags" Target="../tags/tag99.xml"/><Relationship Id="rId10" Type="http://schemas.openxmlformats.org/officeDocument/2006/relationships/image" Target="../media/image4.png"/><Relationship Id="rId4" Type="http://schemas.openxmlformats.org/officeDocument/2006/relationships/tags" Target="../tags/tag98.xml"/><Relationship Id="rId9" Type="http://schemas.openxmlformats.org/officeDocument/2006/relationships/image" Target="../media/image3.svg"/></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18.png"/><Relationship Id="rId3" Type="http://schemas.openxmlformats.org/officeDocument/2006/relationships/tags" Target="../tags/tag102.xml"/><Relationship Id="rId7" Type="http://schemas.openxmlformats.org/officeDocument/2006/relationships/notesSlide" Target="../notesSlides/notesSlide9.xml"/><Relationship Id="rId12" Type="http://schemas.openxmlformats.org/officeDocument/2006/relationships/image" Target="../media/image17.png"/><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slideLayout" Target="../slideLayouts/slideLayout7.xml"/><Relationship Id="rId11" Type="http://schemas.openxmlformats.org/officeDocument/2006/relationships/hyperlink" Target="https://docs.ultralytics.com/" TargetMode="External"/><Relationship Id="rId5" Type="http://schemas.openxmlformats.org/officeDocument/2006/relationships/tags" Target="../tags/tag104.xml"/><Relationship Id="rId10" Type="http://schemas.openxmlformats.org/officeDocument/2006/relationships/image" Target="../media/image4.png"/><Relationship Id="rId4" Type="http://schemas.openxmlformats.org/officeDocument/2006/relationships/tags" Target="../tags/tag103.xml"/><Relationship Id="rId9"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B7BA8E0A-BEF3-4804-AA4F-76F8DA9B35D1}"/>
              </a:ext>
            </a:extLst>
          </p:cNvPr>
          <p:cNvSpPr txBox="1"/>
          <p:nvPr/>
        </p:nvSpPr>
        <p:spPr>
          <a:xfrm>
            <a:off x="4648586" y="673955"/>
            <a:ext cx="1338828" cy="369332"/>
          </a:xfrm>
          <a:prstGeom prst="rect">
            <a:avLst/>
          </a:prstGeom>
          <a:noFill/>
        </p:spPr>
        <p:txBody>
          <a:bodyPr wrap="none" rtlCol="0">
            <a:spAutoFit/>
          </a:bodyPr>
          <a:lstStyle/>
          <a:p>
            <a:pPr algn="ctr"/>
            <a:r>
              <a:rPr lang="zh-CN" altLang="en-US" b="1" dirty="0">
                <a:solidFill>
                  <a:schemeClr val="bg1">
                    <a:lumMod val="65000"/>
                  </a:schemeClr>
                </a:solidFill>
                <a:latin typeface="思源黑体 CN" panose="020B0500000000000000" pitchFamily="34" charset="-122"/>
                <a:ea typeface="思源黑体 CN" panose="020B0500000000000000" pitchFamily="34" charset="-122"/>
              </a:rPr>
              <a:t>大作业系列</a:t>
            </a:r>
          </a:p>
        </p:txBody>
      </p:sp>
      <p:sp>
        <p:nvSpPr>
          <p:cNvPr id="10" name="文本框 9">
            <a:extLst>
              <a:ext uri="{FF2B5EF4-FFF2-40B4-BE49-F238E27FC236}">
                <a16:creationId xmlns:a16="http://schemas.microsoft.com/office/drawing/2014/main" id="{775FBDBC-A4D0-465F-A313-9E45E50ED752}"/>
              </a:ext>
            </a:extLst>
          </p:cNvPr>
          <p:cNvSpPr txBox="1"/>
          <p:nvPr/>
        </p:nvSpPr>
        <p:spPr>
          <a:xfrm>
            <a:off x="916742" y="1316040"/>
            <a:ext cx="10358503" cy="1323439"/>
          </a:xfrm>
          <a:prstGeom prst="rect">
            <a:avLst/>
          </a:prstGeom>
          <a:noFill/>
        </p:spPr>
        <p:txBody>
          <a:bodyPr wrap="square">
            <a:spAutoFit/>
          </a:bodyPr>
          <a:lstStyle/>
          <a:p>
            <a:pPr algn="ctr"/>
            <a:r>
              <a:rPr lang="zh-CN" altLang="en-US" sz="4000" b="1" kern="100" dirty="0">
                <a:latin typeface="思源黑体 CN" panose="020B0500000000000000" pitchFamily="34" charset="-122"/>
                <a:ea typeface="思源黑体 CN" panose="020B0500000000000000" pitchFamily="34" charset="-122"/>
                <a:cs typeface="Times New Roman" panose="02020603050405020304" pitchFamily="18" charset="0"/>
              </a:rPr>
              <a:t>手把手教你</a:t>
            </a:r>
            <a:r>
              <a:rPr lang="zh-CN" altLang="en-US" sz="4000" b="1" kern="100" dirty="0">
                <a:effectLst/>
                <a:latin typeface="思源黑体 CN" panose="020B0500000000000000" pitchFamily="34" charset="-122"/>
                <a:ea typeface="思源黑体 CN" panose="020B0500000000000000" pitchFamily="34" charset="-122"/>
                <a:cs typeface="Times New Roman" panose="02020603050405020304" pitchFamily="18" charset="0"/>
              </a:rPr>
              <a:t>用</a:t>
            </a:r>
            <a:r>
              <a:rPr lang="en-US" altLang="zh-CN" sz="4000" b="1" kern="100" dirty="0">
                <a:solidFill>
                  <a:srgbClr val="FF0000"/>
                </a:solidFill>
                <a:effectLst/>
                <a:latin typeface="思源黑体 CN" panose="020B0500000000000000" pitchFamily="34" charset="-122"/>
                <a:ea typeface="思源黑体 CN" panose="020B0500000000000000" pitchFamily="34" charset="-122"/>
                <a:cs typeface="Times New Roman" panose="02020603050405020304" pitchFamily="18" charset="0"/>
              </a:rPr>
              <a:t>Yolo11</a:t>
            </a:r>
            <a:r>
              <a:rPr lang="zh-CN" altLang="en-US" sz="4000" b="1" kern="100" dirty="0">
                <a:effectLst/>
                <a:latin typeface="思源黑体 CN" panose="020B0500000000000000" pitchFamily="34" charset="-122"/>
                <a:ea typeface="思源黑体 CN" panose="020B0500000000000000" pitchFamily="34" charset="-122"/>
                <a:cs typeface="Times New Roman" panose="02020603050405020304" pitchFamily="18" charset="0"/>
              </a:rPr>
              <a:t>快速</a:t>
            </a:r>
            <a:r>
              <a:rPr lang="zh-CN" altLang="en-US" sz="4000" b="1" kern="100" dirty="0">
                <a:latin typeface="思源黑体 CN" panose="020B0500000000000000" pitchFamily="34" charset="-122"/>
                <a:ea typeface="思源黑体 CN" panose="020B0500000000000000" pitchFamily="34" charset="-122"/>
                <a:cs typeface="Times New Roman" panose="02020603050405020304" pitchFamily="18" charset="0"/>
              </a:rPr>
              <a:t>实现</a:t>
            </a:r>
            <a:endParaRPr lang="en-US" altLang="zh-CN" sz="4000" b="1" kern="100" dirty="0">
              <a:latin typeface="思源黑体 CN" panose="020B0500000000000000" pitchFamily="34" charset="-122"/>
              <a:ea typeface="思源黑体 CN" panose="020B0500000000000000" pitchFamily="34" charset="-122"/>
              <a:cs typeface="Times New Roman" panose="02020603050405020304" pitchFamily="18" charset="0"/>
            </a:endParaRPr>
          </a:p>
          <a:p>
            <a:pPr algn="ctr"/>
            <a:r>
              <a:rPr lang="zh-CN" altLang="en-US" sz="4000" b="1" kern="100" dirty="0">
                <a:solidFill>
                  <a:srgbClr val="FF0000"/>
                </a:solidFill>
                <a:effectLst/>
                <a:latin typeface="思源黑体 CN" panose="020B0500000000000000" pitchFamily="34" charset="-122"/>
                <a:ea typeface="思源黑体 CN" panose="020B0500000000000000" pitchFamily="34" charset="-122"/>
                <a:cs typeface="Times New Roman" panose="02020603050405020304" pitchFamily="18" charset="0"/>
              </a:rPr>
              <a:t>肺结节</a:t>
            </a:r>
            <a:r>
              <a:rPr lang="zh-CN" altLang="en-US" sz="4000" b="1" kern="100" dirty="0">
                <a:effectLst/>
                <a:latin typeface="思源黑体 CN" panose="020B0500000000000000" pitchFamily="34" charset="-122"/>
                <a:ea typeface="思源黑体 CN" panose="020B0500000000000000" pitchFamily="34" charset="-122"/>
                <a:cs typeface="Times New Roman" panose="02020603050405020304" pitchFamily="18" charset="0"/>
              </a:rPr>
              <a:t>检测系统（</a:t>
            </a:r>
            <a:r>
              <a:rPr lang="en-US" altLang="zh-CN" sz="4000" b="1" kern="100" dirty="0">
                <a:solidFill>
                  <a:srgbClr val="FF0000"/>
                </a:solidFill>
                <a:effectLst/>
                <a:latin typeface="思源黑体 CN" panose="020B0500000000000000" pitchFamily="34" charset="-122"/>
                <a:ea typeface="思源黑体 CN" panose="020B0500000000000000" pitchFamily="34" charset="-122"/>
                <a:cs typeface="Times New Roman" panose="02020603050405020304" pitchFamily="18" charset="0"/>
              </a:rPr>
              <a:t>Luna16</a:t>
            </a:r>
            <a:r>
              <a:rPr lang="zh-CN" altLang="en-US" sz="4000" b="1" kern="100" dirty="0">
                <a:effectLst/>
                <a:latin typeface="思源黑体 CN" panose="020B0500000000000000" pitchFamily="34" charset="-122"/>
                <a:ea typeface="思源黑体 CN" panose="020B0500000000000000" pitchFamily="34" charset="-122"/>
                <a:cs typeface="Times New Roman" panose="02020603050405020304" pitchFamily="18" charset="0"/>
              </a:rPr>
              <a:t>）</a:t>
            </a:r>
          </a:p>
        </p:txBody>
      </p:sp>
      <p:pic>
        <p:nvPicPr>
          <p:cNvPr id="2" name="图片 1">
            <a:extLst>
              <a:ext uri="{FF2B5EF4-FFF2-40B4-BE49-F238E27FC236}">
                <a16:creationId xmlns:a16="http://schemas.microsoft.com/office/drawing/2014/main" id="{FB437659-385D-0667-1E1D-83B99B022734}"/>
              </a:ext>
            </a:extLst>
          </p:cNvPr>
          <p:cNvPicPr>
            <a:picLocks noChangeAspect="1"/>
          </p:cNvPicPr>
          <p:nvPr/>
        </p:nvPicPr>
        <p:blipFill>
          <a:blip r:embed="rId3"/>
          <a:stretch>
            <a:fillRect/>
          </a:stretch>
        </p:blipFill>
        <p:spPr>
          <a:xfrm>
            <a:off x="6095993" y="369248"/>
            <a:ext cx="4215179" cy="957688"/>
          </a:xfrm>
          <a:prstGeom prst="rect">
            <a:avLst/>
          </a:prstGeom>
        </p:spPr>
      </p:pic>
      <p:sp>
        <p:nvSpPr>
          <p:cNvPr id="3" name="矩形 2">
            <a:extLst>
              <a:ext uri="{FF2B5EF4-FFF2-40B4-BE49-F238E27FC236}">
                <a16:creationId xmlns:a16="http://schemas.microsoft.com/office/drawing/2014/main" id="{F7837B96-AD6D-6FFC-B8CB-A1112322F73D}"/>
              </a:ext>
            </a:extLst>
          </p:cNvPr>
          <p:cNvSpPr/>
          <p:nvPr/>
        </p:nvSpPr>
        <p:spPr>
          <a:xfrm rot="19015656">
            <a:off x="2942279" y="281094"/>
            <a:ext cx="1019598" cy="923330"/>
          </a:xfrm>
          <a:prstGeom prst="rect">
            <a:avLst/>
          </a:prstGeom>
          <a:noFill/>
        </p:spPr>
        <p:txBody>
          <a:bodyPr wrap="square" lIns="91440" tIns="45720" rIns="91440" bIns="45720">
            <a:spAutoFit/>
          </a:bodyPr>
          <a:lstStyle/>
          <a:p>
            <a:pPr algn="ctr"/>
            <a:r>
              <a:rPr lang="en-US" altLang="zh-CN"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27</a:t>
            </a:r>
            <a:endParaRPr lang="zh-CN" alt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8" name="图片 7">
            <a:extLst>
              <a:ext uri="{FF2B5EF4-FFF2-40B4-BE49-F238E27FC236}">
                <a16:creationId xmlns:a16="http://schemas.microsoft.com/office/drawing/2014/main" id="{DD5F317A-A1B7-976D-B1DF-B47566D066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0691" y="2912232"/>
            <a:ext cx="7764713" cy="344106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0BD98-7D8F-0187-0BF1-B700230506EF}"/>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6B4860DA-3BEF-B8F5-DAE2-B4810117F08F}"/>
              </a:ext>
            </a:extLst>
          </p:cNvPr>
          <p:cNvSpPr>
            <a:spLocks noGrp="1"/>
          </p:cNvSpPr>
          <p:nvPr>
            <p:ph type="title"/>
            <p:custDataLst>
              <p:tags r:id="rId1"/>
            </p:custDataLst>
          </p:nvPr>
        </p:nvSpPr>
        <p:spPr>
          <a:xfrm>
            <a:off x="967480" y="261734"/>
            <a:ext cx="7711440" cy="433461"/>
          </a:xfrm>
        </p:spPr>
        <p:txBody>
          <a:bodyPr>
            <a:normAutofit fontScale="90000"/>
          </a:bodyPr>
          <a:lstStyle>
            <a:lvl1pPr>
              <a:defRPr sz="3600" b="1">
                <a:latin typeface="微软雅黑" panose="020B0503020204020204" pitchFamily="34" charset="-122"/>
                <a:ea typeface="微软雅黑" panose="020B0503020204020204" pitchFamily="34" charset="-122"/>
              </a:defRPr>
            </a:lvl1pPr>
          </a:lstStyle>
          <a:p>
            <a:r>
              <a:rPr lang="zh-CN" altLang="en-US" sz="2800" dirty="0">
                <a:latin typeface="思源黑体 CN" panose="020B0500000000000000" pitchFamily="34" charset="-122"/>
                <a:ea typeface="思源黑体 CN" panose="020B0500000000000000" pitchFamily="34" charset="-122"/>
              </a:rPr>
              <a:t>模块</a:t>
            </a:r>
            <a:r>
              <a:rPr lang="en-US" altLang="zh-CN" sz="2800" dirty="0">
                <a:latin typeface="思源黑体 CN" panose="020B0500000000000000" pitchFamily="34" charset="-122"/>
                <a:ea typeface="思源黑体 CN" panose="020B0500000000000000" pitchFamily="34" charset="-122"/>
              </a:rPr>
              <a:t>4-C2PSA</a:t>
            </a:r>
            <a:endParaRPr lang="zh-CN" altLang="en-US" sz="2800" dirty="0">
              <a:latin typeface="思源黑体 CN" panose="020B0500000000000000" pitchFamily="34" charset="-122"/>
              <a:ea typeface="思源黑体 CN" panose="020B0500000000000000" pitchFamily="34" charset="-122"/>
            </a:endParaRPr>
          </a:p>
        </p:txBody>
      </p:sp>
      <p:pic>
        <p:nvPicPr>
          <p:cNvPr id="9" name="图片 8" descr="蓝色向右双箭头">
            <a:extLst>
              <a:ext uri="{FF2B5EF4-FFF2-40B4-BE49-F238E27FC236}">
                <a16:creationId xmlns:a16="http://schemas.microsoft.com/office/drawing/2014/main" id="{6F9F608E-5B3D-E0B6-2EBB-F0833FD93FB5}"/>
              </a:ext>
            </a:extLst>
          </p:cNvPr>
          <p:cNvPicPr>
            <a:picLocks noChangeAspect="1"/>
          </p:cNvPicPr>
          <p:nvPr userDrawn="1">
            <p:custDataLst>
              <p:tags r:id="rId2"/>
            </p:custDataLst>
          </p:nvPr>
        </p:nvPicPr>
        <p:blipFill>
          <a:blip r:embed="rId8">
            <a:extLst>
              <a:ext uri="{96DAC541-7B7A-43D3-8B79-37D633B846F1}">
                <asvg:svgBlip xmlns:asvg="http://schemas.microsoft.com/office/drawing/2016/SVG/main" r:embed="rId9"/>
              </a:ext>
            </a:extLst>
          </a:blip>
          <a:stretch>
            <a:fillRect/>
          </a:stretch>
        </p:blipFill>
        <p:spPr>
          <a:xfrm>
            <a:off x="357880" y="163178"/>
            <a:ext cx="609600" cy="609600"/>
          </a:xfrm>
          <a:prstGeom prst="rect">
            <a:avLst/>
          </a:prstGeom>
        </p:spPr>
      </p:pic>
      <p:cxnSp>
        <p:nvCxnSpPr>
          <p:cNvPr id="10" name="直接连接符 9">
            <a:extLst>
              <a:ext uri="{FF2B5EF4-FFF2-40B4-BE49-F238E27FC236}">
                <a16:creationId xmlns:a16="http://schemas.microsoft.com/office/drawing/2014/main" id="{312243FB-8E8C-032A-7EEF-BD99FC741204}"/>
              </a:ext>
            </a:extLst>
          </p:cNvPr>
          <p:cNvCxnSpPr>
            <a:cxnSpLocks/>
          </p:cNvCxnSpPr>
          <p:nvPr userDrawn="1">
            <p:custDataLst>
              <p:tags r:id="rId3"/>
            </p:custDataLst>
          </p:nvPr>
        </p:nvCxnSpPr>
        <p:spPr>
          <a:xfrm flipV="1">
            <a:off x="392805" y="845802"/>
            <a:ext cx="8669776" cy="1"/>
          </a:xfrm>
          <a:prstGeom prst="line">
            <a:avLst/>
          </a:prstGeom>
          <a:ln w="28575">
            <a:solidFill>
              <a:srgbClr val="C92B2F"/>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F73B7D5C-EDA2-8CAC-5699-3B8F59978E66}"/>
              </a:ext>
            </a:extLst>
          </p:cNvPr>
          <p:cNvSpPr/>
          <p:nvPr userDrawn="1">
            <p:custDataLst>
              <p:tags r:id="rId4"/>
            </p:custDataLst>
          </p:nvPr>
        </p:nvSpPr>
        <p:spPr>
          <a:xfrm>
            <a:off x="0" y="0"/>
            <a:ext cx="12192000" cy="6870700"/>
          </a:xfrm>
          <a:prstGeom prst="rect">
            <a:avLst/>
          </a:prstGeom>
          <a:noFill/>
          <a:ln w="76200">
            <a:solidFill>
              <a:srgbClr val="C92B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9D7B8417-9900-8F81-AE8A-009015DC40DE}"/>
              </a:ext>
            </a:extLst>
          </p:cNvPr>
          <p:cNvSpPr/>
          <p:nvPr>
            <p:custDataLst>
              <p:tags r:id="rId5"/>
            </p:custDataLst>
          </p:nvPr>
        </p:nvSpPr>
        <p:spPr>
          <a:xfrm>
            <a:off x="423237" y="1060156"/>
            <a:ext cx="11545381" cy="5153900"/>
          </a:xfrm>
          <a:prstGeom prst="rect">
            <a:avLst/>
          </a:prstGeom>
          <a:solidFill>
            <a:schemeClr val="bg1"/>
          </a:solid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zh-CN"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Rectangle 2">
            <a:extLst>
              <a:ext uri="{FF2B5EF4-FFF2-40B4-BE49-F238E27FC236}">
                <a16:creationId xmlns:a16="http://schemas.microsoft.com/office/drawing/2014/main" id="{EA9D1550-11CA-0463-F3D0-8D2E21D6FECD}"/>
              </a:ext>
            </a:extLst>
          </p:cNvPr>
          <p:cNvSpPr>
            <a:spLocks noChangeArrowheads="1"/>
          </p:cNvSpPr>
          <p:nvPr/>
        </p:nvSpPr>
        <p:spPr bwMode="auto">
          <a:xfrm>
            <a:off x="2574098" y="154099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60">
            <a:extLst>
              <a:ext uri="{FF2B5EF4-FFF2-40B4-BE49-F238E27FC236}">
                <a16:creationId xmlns:a16="http://schemas.microsoft.com/office/drawing/2014/main" id="{F76E0F08-E27E-D632-07F4-3C942F54898A}"/>
              </a:ext>
            </a:extLst>
          </p:cNvPr>
          <p:cNvSpPr>
            <a:spLocks noChangeArrowheads="1"/>
          </p:cNvSpPr>
          <p:nvPr/>
        </p:nvSpPr>
        <p:spPr bwMode="auto">
          <a:xfrm>
            <a:off x="697394" y="1224019"/>
            <a:ext cx="1725217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4" name="图片 3">
            <a:extLst>
              <a:ext uri="{FF2B5EF4-FFF2-40B4-BE49-F238E27FC236}">
                <a16:creationId xmlns:a16="http://schemas.microsoft.com/office/drawing/2014/main" id="{823028D4-7A07-4415-70DE-4D1AB5C91422}"/>
              </a:ext>
            </a:extLst>
          </p:cNvPr>
          <p:cNvPicPr>
            <a:picLocks noChangeAspect="1"/>
          </p:cNvPicPr>
          <p:nvPr/>
        </p:nvPicPr>
        <p:blipFill>
          <a:blip r:embed="rId10"/>
          <a:stretch>
            <a:fillRect/>
          </a:stretch>
        </p:blipFill>
        <p:spPr>
          <a:xfrm>
            <a:off x="4483001" y="68465"/>
            <a:ext cx="3225997" cy="732946"/>
          </a:xfrm>
          <a:prstGeom prst="rect">
            <a:avLst/>
          </a:prstGeom>
        </p:spPr>
      </p:pic>
      <p:sp>
        <p:nvSpPr>
          <p:cNvPr id="13" name="文本框 12">
            <a:extLst>
              <a:ext uri="{FF2B5EF4-FFF2-40B4-BE49-F238E27FC236}">
                <a16:creationId xmlns:a16="http://schemas.microsoft.com/office/drawing/2014/main" id="{65026263-C691-EE13-1A6F-D5AE0F0E4AD0}"/>
              </a:ext>
            </a:extLst>
          </p:cNvPr>
          <p:cNvSpPr txBox="1"/>
          <p:nvPr/>
        </p:nvSpPr>
        <p:spPr>
          <a:xfrm>
            <a:off x="10060748" y="6596390"/>
            <a:ext cx="2131252" cy="261610"/>
          </a:xfrm>
          <a:prstGeom prst="rect">
            <a:avLst/>
          </a:prstGeom>
          <a:noFill/>
        </p:spPr>
        <p:txBody>
          <a:bodyPr wrap="square">
            <a:spAutoFit/>
          </a:bodyPr>
          <a:lstStyle/>
          <a:p>
            <a:r>
              <a:rPr lang="en-US" altLang="zh-CN" sz="1100" dirty="0">
                <a:hlinkClick r:id="rId11"/>
              </a:rPr>
              <a:t>Home - </a:t>
            </a:r>
            <a:r>
              <a:rPr lang="en-US" altLang="zh-CN" sz="1100" dirty="0" err="1">
                <a:hlinkClick r:id="rId11"/>
              </a:rPr>
              <a:t>Ultralytics</a:t>
            </a:r>
            <a:r>
              <a:rPr lang="en-US" altLang="zh-CN" sz="1100" dirty="0">
                <a:hlinkClick r:id="rId11"/>
              </a:rPr>
              <a:t> YOLO Docs</a:t>
            </a:r>
            <a:endParaRPr lang="zh-CN" altLang="en-US" sz="1100" dirty="0"/>
          </a:p>
        </p:txBody>
      </p:sp>
      <p:pic>
        <p:nvPicPr>
          <p:cNvPr id="12" name="图片 11">
            <a:extLst>
              <a:ext uri="{FF2B5EF4-FFF2-40B4-BE49-F238E27FC236}">
                <a16:creationId xmlns:a16="http://schemas.microsoft.com/office/drawing/2014/main" id="{E01336C0-CCF0-1F9A-11B6-35468CB06540}"/>
              </a:ext>
            </a:extLst>
          </p:cNvPr>
          <p:cNvPicPr>
            <a:picLocks noChangeAspect="1"/>
          </p:cNvPicPr>
          <p:nvPr/>
        </p:nvPicPr>
        <p:blipFill>
          <a:blip r:embed="rId12"/>
          <a:stretch>
            <a:fillRect/>
          </a:stretch>
        </p:blipFill>
        <p:spPr>
          <a:xfrm>
            <a:off x="6292659" y="1433601"/>
            <a:ext cx="5205436" cy="4601282"/>
          </a:xfrm>
          <a:prstGeom prst="rect">
            <a:avLst/>
          </a:prstGeom>
        </p:spPr>
      </p:pic>
      <p:pic>
        <p:nvPicPr>
          <p:cNvPr id="17" name="图片 16">
            <a:extLst>
              <a:ext uri="{FF2B5EF4-FFF2-40B4-BE49-F238E27FC236}">
                <a16:creationId xmlns:a16="http://schemas.microsoft.com/office/drawing/2014/main" id="{3EFCBEF5-49F0-ABA2-0E32-33291051BEDB}"/>
              </a:ext>
            </a:extLst>
          </p:cNvPr>
          <p:cNvPicPr>
            <a:picLocks noChangeAspect="1"/>
          </p:cNvPicPr>
          <p:nvPr/>
        </p:nvPicPr>
        <p:blipFill>
          <a:blip r:embed="rId13"/>
          <a:stretch>
            <a:fillRect/>
          </a:stretch>
        </p:blipFill>
        <p:spPr>
          <a:xfrm>
            <a:off x="693905" y="2069822"/>
            <a:ext cx="1619250" cy="3114675"/>
          </a:xfrm>
          <a:prstGeom prst="rect">
            <a:avLst/>
          </a:prstGeom>
        </p:spPr>
      </p:pic>
      <p:pic>
        <p:nvPicPr>
          <p:cNvPr id="19" name="图片 18">
            <a:extLst>
              <a:ext uri="{FF2B5EF4-FFF2-40B4-BE49-F238E27FC236}">
                <a16:creationId xmlns:a16="http://schemas.microsoft.com/office/drawing/2014/main" id="{50648A40-3E54-F7EF-68FD-355DB8E578E3}"/>
              </a:ext>
            </a:extLst>
          </p:cNvPr>
          <p:cNvPicPr>
            <a:picLocks noChangeAspect="1"/>
          </p:cNvPicPr>
          <p:nvPr/>
        </p:nvPicPr>
        <p:blipFill>
          <a:blip r:embed="rId14"/>
          <a:stretch>
            <a:fillRect/>
          </a:stretch>
        </p:blipFill>
        <p:spPr>
          <a:xfrm>
            <a:off x="2413082" y="3001979"/>
            <a:ext cx="3782845" cy="1270254"/>
          </a:xfrm>
          <a:prstGeom prst="rect">
            <a:avLst/>
          </a:prstGeom>
        </p:spPr>
      </p:pic>
    </p:spTree>
    <p:extLst>
      <p:ext uri="{BB962C8B-B14F-4D97-AF65-F5344CB8AC3E}">
        <p14:creationId xmlns:p14="http://schemas.microsoft.com/office/powerpoint/2010/main" val="4284116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26213-EF63-A7A8-B2D4-A380DC04FB83}"/>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5F87BD8C-660F-0904-AB47-0E1CB1607AE0}"/>
              </a:ext>
            </a:extLst>
          </p:cNvPr>
          <p:cNvSpPr>
            <a:spLocks noGrp="1"/>
          </p:cNvSpPr>
          <p:nvPr>
            <p:ph type="title"/>
            <p:custDataLst>
              <p:tags r:id="rId1"/>
            </p:custDataLst>
          </p:nvPr>
        </p:nvSpPr>
        <p:spPr>
          <a:xfrm>
            <a:off x="967480" y="261734"/>
            <a:ext cx="7711440" cy="433461"/>
          </a:xfrm>
        </p:spPr>
        <p:txBody>
          <a:bodyPr>
            <a:normAutofit fontScale="90000"/>
          </a:bodyPr>
          <a:lstStyle>
            <a:lvl1pPr>
              <a:defRPr sz="3600" b="1">
                <a:latin typeface="微软雅黑" panose="020B0503020204020204" pitchFamily="34" charset="-122"/>
                <a:ea typeface="微软雅黑" panose="020B0503020204020204" pitchFamily="34" charset="-122"/>
              </a:defRPr>
            </a:lvl1pPr>
          </a:lstStyle>
          <a:p>
            <a:r>
              <a:rPr lang="zh-CN" altLang="en-US" sz="2800" dirty="0">
                <a:latin typeface="思源黑体 CN" panose="020B0500000000000000" pitchFamily="34" charset="-122"/>
                <a:ea typeface="思源黑体 CN" panose="020B0500000000000000" pitchFamily="34" charset="-122"/>
              </a:rPr>
              <a:t>模块</a:t>
            </a:r>
            <a:r>
              <a:rPr lang="en-US" altLang="zh-CN" sz="2800" dirty="0">
                <a:latin typeface="思源黑体 CN" panose="020B0500000000000000" pitchFamily="34" charset="-122"/>
                <a:ea typeface="思源黑体 CN" panose="020B0500000000000000" pitchFamily="34" charset="-122"/>
              </a:rPr>
              <a:t>5-Upsample</a:t>
            </a:r>
            <a:endParaRPr lang="zh-CN" altLang="en-US" sz="2800" dirty="0">
              <a:latin typeface="思源黑体 CN" panose="020B0500000000000000" pitchFamily="34" charset="-122"/>
              <a:ea typeface="思源黑体 CN" panose="020B0500000000000000" pitchFamily="34" charset="-122"/>
            </a:endParaRPr>
          </a:p>
        </p:txBody>
      </p:sp>
      <p:pic>
        <p:nvPicPr>
          <p:cNvPr id="9" name="图片 8" descr="蓝色向右双箭头">
            <a:extLst>
              <a:ext uri="{FF2B5EF4-FFF2-40B4-BE49-F238E27FC236}">
                <a16:creationId xmlns:a16="http://schemas.microsoft.com/office/drawing/2014/main" id="{F2666302-36C8-4058-045E-71BD7B435A5C}"/>
              </a:ext>
            </a:extLst>
          </p:cNvPr>
          <p:cNvPicPr>
            <a:picLocks noChangeAspect="1"/>
          </p:cNvPicPr>
          <p:nvPr userDrawn="1">
            <p:custDataLst>
              <p:tags r:id="rId2"/>
            </p:custDataLst>
          </p:nvPr>
        </p:nvPicPr>
        <p:blipFill>
          <a:blip r:embed="rId8">
            <a:extLst>
              <a:ext uri="{96DAC541-7B7A-43D3-8B79-37D633B846F1}">
                <asvg:svgBlip xmlns:asvg="http://schemas.microsoft.com/office/drawing/2016/SVG/main" r:embed="rId9"/>
              </a:ext>
            </a:extLst>
          </a:blip>
          <a:stretch>
            <a:fillRect/>
          </a:stretch>
        </p:blipFill>
        <p:spPr>
          <a:xfrm>
            <a:off x="357880" y="163178"/>
            <a:ext cx="609600" cy="609600"/>
          </a:xfrm>
          <a:prstGeom prst="rect">
            <a:avLst/>
          </a:prstGeom>
        </p:spPr>
      </p:pic>
      <p:cxnSp>
        <p:nvCxnSpPr>
          <p:cNvPr id="10" name="直接连接符 9">
            <a:extLst>
              <a:ext uri="{FF2B5EF4-FFF2-40B4-BE49-F238E27FC236}">
                <a16:creationId xmlns:a16="http://schemas.microsoft.com/office/drawing/2014/main" id="{AAD8A702-67E9-D9A3-4854-05AC2A4680F1}"/>
              </a:ext>
            </a:extLst>
          </p:cNvPr>
          <p:cNvCxnSpPr>
            <a:cxnSpLocks/>
          </p:cNvCxnSpPr>
          <p:nvPr userDrawn="1">
            <p:custDataLst>
              <p:tags r:id="rId3"/>
            </p:custDataLst>
          </p:nvPr>
        </p:nvCxnSpPr>
        <p:spPr>
          <a:xfrm flipV="1">
            <a:off x="392805" y="845802"/>
            <a:ext cx="8669776" cy="1"/>
          </a:xfrm>
          <a:prstGeom prst="line">
            <a:avLst/>
          </a:prstGeom>
          <a:ln w="28575">
            <a:solidFill>
              <a:srgbClr val="C92B2F"/>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302A02D3-3AA1-BE63-27D1-AD661B7F4079}"/>
              </a:ext>
            </a:extLst>
          </p:cNvPr>
          <p:cNvSpPr/>
          <p:nvPr userDrawn="1">
            <p:custDataLst>
              <p:tags r:id="rId4"/>
            </p:custDataLst>
          </p:nvPr>
        </p:nvSpPr>
        <p:spPr>
          <a:xfrm>
            <a:off x="0" y="0"/>
            <a:ext cx="12192000" cy="6870700"/>
          </a:xfrm>
          <a:prstGeom prst="rect">
            <a:avLst/>
          </a:prstGeom>
          <a:noFill/>
          <a:ln w="76200">
            <a:solidFill>
              <a:srgbClr val="C92B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2B50C804-8696-ED20-CAFF-02AD598E4E47}"/>
              </a:ext>
            </a:extLst>
          </p:cNvPr>
          <p:cNvSpPr/>
          <p:nvPr>
            <p:custDataLst>
              <p:tags r:id="rId5"/>
            </p:custDataLst>
          </p:nvPr>
        </p:nvSpPr>
        <p:spPr>
          <a:xfrm>
            <a:off x="423237" y="1060156"/>
            <a:ext cx="11545381" cy="5153900"/>
          </a:xfrm>
          <a:prstGeom prst="rect">
            <a:avLst/>
          </a:prstGeom>
          <a:solidFill>
            <a:schemeClr val="bg1"/>
          </a:solid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zh-CN"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Rectangle 2">
            <a:extLst>
              <a:ext uri="{FF2B5EF4-FFF2-40B4-BE49-F238E27FC236}">
                <a16:creationId xmlns:a16="http://schemas.microsoft.com/office/drawing/2014/main" id="{B0711EA6-1AE2-4B41-C613-A70411420496}"/>
              </a:ext>
            </a:extLst>
          </p:cNvPr>
          <p:cNvSpPr>
            <a:spLocks noChangeArrowheads="1"/>
          </p:cNvSpPr>
          <p:nvPr/>
        </p:nvSpPr>
        <p:spPr bwMode="auto">
          <a:xfrm>
            <a:off x="2574098" y="154099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60">
            <a:extLst>
              <a:ext uri="{FF2B5EF4-FFF2-40B4-BE49-F238E27FC236}">
                <a16:creationId xmlns:a16="http://schemas.microsoft.com/office/drawing/2014/main" id="{525C72C0-5B3A-AD14-22B1-216C93067D8A}"/>
              </a:ext>
            </a:extLst>
          </p:cNvPr>
          <p:cNvSpPr>
            <a:spLocks noChangeArrowheads="1"/>
          </p:cNvSpPr>
          <p:nvPr/>
        </p:nvSpPr>
        <p:spPr bwMode="auto">
          <a:xfrm>
            <a:off x="697394" y="1224019"/>
            <a:ext cx="1725217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4" name="图片 3">
            <a:extLst>
              <a:ext uri="{FF2B5EF4-FFF2-40B4-BE49-F238E27FC236}">
                <a16:creationId xmlns:a16="http://schemas.microsoft.com/office/drawing/2014/main" id="{293A5325-5C0C-C3AF-D34D-BE2B7BABC0AC}"/>
              </a:ext>
            </a:extLst>
          </p:cNvPr>
          <p:cNvPicPr>
            <a:picLocks noChangeAspect="1"/>
          </p:cNvPicPr>
          <p:nvPr/>
        </p:nvPicPr>
        <p:blipFill>
          <a:blip r:embed="rId10"/>
          <a:stretch>
            <a:fillRect/>
          </a:stretch>
        </p:blipFill>
        <p:spPr>
          <a:xfrm>
            <a:off x="4483001" y="68465"/>
            <a:ext cx="3225997" cy="732946"/>
          </a:xfrm>
          <a:prstGeom prst="rect">
            <a:avLst/>
          </a:prstGeom>
        </p:spPr>
      </p:pic>
      <p:sp>
        <p:nvSpPr>
          <p:cNvPr id="13" name="文本框 12">
            <a:extLst>
              <a:ext uri="{FF2B5EF4-FFF2-40B4-BE49-F238E27FC236}">
                <a16:creationId xmlns:a16="http://schemas.microsoft.com/office/drawing/2014/main" id="{3CA3843D-4D86-646A-C384-3914DC6ACAE7}"/>
              </a:ext>
            </a:extLst>
          </p:cNvPr>
          <p:cNvSpPr txBox="1"/>
          <p:nvPr/>
        </p:nvSpPr>
        <p:spPr>
          <a:xfrm>
            <a:off x="10060748" y="6596390"/>
            <a:ext cx="2131252" cy="261610"/>
          </a:xfrm>
          <a:prstGeom prst="rect">
            <a:avLst/>
          </a:prstGeom>
          <a:noFill/>
        </p:spPr>
        <p:txBody>
          <a:bodyPr wrap="square">
            <a:spAutoFit/>
          </a:bodyPr>
          <a:lstStyle/>
          <a:p>
            <a:r>
              <a:rPr lang="en-US" altLang="zh-CN" sz="1100" dirty="0">
                <a:hlinkClick r:id="rId11"/>
              </a:rPr>
              <a:t>Home - </a:t>
            </a:r>
            <a:r>
              <a:rPr lang="en-US" altLang="zh-CN" sz="1100" dirty="0" err="1">
                <a:hlinkClick r:id="rId11"/>
              </a:rPr>
              <a:t>Ultralytics</a:t>
            </a:r>
            <a:r>
              <a:rPr lang="en-US" altLang="zh-CN" sz="1100" dirty="0">
                <a:hlinkClick r:id="rId11"/>
              </a:rPr>
              <a:t> YOLO Docs</a:t>
            </a:r>
            <a:endParaRPr lang="zh-CN" altLang="en-US" sz="1100" dirty="0"/>
          </a:p>
        </p:txBody>
      </p:sp>
      <p:pic>
        <p:nvPicPr>
          <p:cNvPr id="14" name="图片 13">
            <a:extLst>
              <a:ext uri="{FF2B5EF4-FFF2-40B4-BE49-F238E27FC236}">
                <a16:creationId xmlns:a16="http://schemas.microsoft.com/office/drawing/2014/main" id="{DE6313DB-1D83-FCEF-A836-8BB07D81BE86}"/>
              </a:ext>
            </a:extLst>
          </p:cNvPr>
          <p:cNvPicPr>
            <a:picLocks noChangeAspect="1"/>
          </p:cNvPicPr>
          <p:nvPr/>
        </p:nvPicPr>
        <p:blipFill>
          <a:blip r:embed="rId12"/>
          <a:stretch>
            <a:fillRect/>
          </a:stretch>
        </p:blipFill>
        <p:spPr>
          <a:xfrm>
            <a:off x="5611208" y="1433601"/>
            <a:ext cx="5731311" cy="4521588"/>
          </a:xfrm>
          <a:prstGeom prst="rect">
            <a:avLst/>
          </a:prstGeom>
        </p:spPr>
      </p:pic>
      <p:pic>
        <p:nvPicPr>
          <p:cNvPr id="16" name="图片 15">
            <a:extLst>
              <a:ext uri="{FF2B5EF4-FFF2-40B4-BE49-F238E27FC236}">
                <a16:creationId xmlns:a16="http://schemas.microsoft.com/office/drawing/2014/main" id="{B46471D2-D19A-9062-2A7B-864FC8924191}"/>
              </a:ext>
            </a:extLst>
          </p:cNvPr>
          <p:cNvPicPr>
            <a:picLocks noChangeAspect="1"/>
          </p:cNvPicPr>
          <p:nvPr/>
        </p:nvPicPr>
        <p:blipFill>
          <a:blip r:embed="rId13"/>
          <a:stretch>
            <a:fillRect/>
          </a:stretch>
        </p:blipFill>
        <p:spPr>
          <a:xfrm>
            <a:off x="849481" y="1861567"/>
            <a:ext cx="4497297" cy="3321688"/>
          </a:xfrm>
          <a:prstGeom prst="rect">
            <a:avLst/>
          </a:prstGeom>
        </p:spPr>
      </p:pic>
    </p:spTree>
    <p:extLst>
      <p:ext uri="{BB962C8B-B14F-4D97-AF65-F5344CB8AC3E}">
        <p14:creationId xmlns:p14="http://schemas.microsoft.com/office/powerpoint/2010/main" val="4197081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95FE4-8BEC-3A00-18EE-10BA2E1E662E}"/>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3D67A5F9-6C1B-45BB-F9C1-956017FF377E}"/>
              </a:ext>
            </a:extLst>
          </p:cNvPr>
          <p:cNvSpPr>
            <a:spLocks noGrp="1"/>
          </p:cNvSpPr>
          <p:nvPr>
            <p:ph type="title"/>
            <p:custDataLst>
              <p:tags r:id="rId1"/>
            </p:custDataLst>
          </p:nvPr>
        </p:nvSpPr>
        <p:spPr>
          <a:xfrm>
            <a:off x="967480" y="261734"/>
            <a:ext cx="7711440" cy="433461"/>
          </a:xfrm>
        </p:spPr>
        <p:txBody>
          <a:bodyPr>
            <a:normAutofit fontScale="90000"/>
          </a:bodyPr>
          <a:lstStyle>
            <a:lvl1pPr>
              <a:defRPr sz="3600" b="1">
                <a:latin typeface="微软雅黑" panose="020B0503020204020204" pitchFamily="34" charset="-122"/>
                <a:ea typeface="微软雅黑" panose="020B0503020204020204" pitchFamily="34" charset="-122"/>
              </a:defRPr>
            </a:lvl1pPr>
          </a:lstStyle>
          <a:p>
            <a:r>
              <a:rPr lang="zh-CN" altLang="en-US" sz="2800" dirty="0">
                <a:latin typeface="思源黑体 CN" panose="020B0500000000000000" pitchFamily="34" charset="-122"/>
                <a:ea typeface="思源黑体 CN" panose="020B0500000000000000" pitchFamily="34" charset="-122"/>
              </a:rPr>
              <a:t>模块</a:t>
            </a:r>
            <a:r>
              <a:rPr lang="en-US" altLang="zh-CN" sz="2800" dirty="0">
                <a:latin typeface="思源黑体 CN" panose="020B0500000000000000" pitchFamily="34" charset="-122"/>
                <a:ea typeface="思源黑体 CN" panose="020B0500000000000000" pitchFamily="34" charset="-122"/>
              </a:rPr>
              <a:t>6-Concat</a:t>
            </a:r>
            <a:endParaRPr lang="zh-CN" altLang="en-US" sz="2800" dirty="0">
              <a:latin typeface="思源黑体 CN" panose="020B0500000000000000" pitchFamily="34" charset="-122"/>
              <a:ea typeface="思源黑体 CN" panose="020B0500000000000000" pitchFamily="34" charset="-122"/>
            </a:endParaRPr>
          </a:p>
        </p:txBody>
      </p:sp>
      <p:pic>
        <p:nvPicPr>
          <p:cNvPr id="9" name="图片 8" descr="蓝色向右双箭头">
            <a:extLst>
              <a:ext uri="{FF2B5EF4-FFF2-40B4-BE49-F238E27FC236}">
                <a16:creationId xmlns:a16="http://schemas.microsoft.com/office/drawing/2014/main" id="{2191C61C-971C-60B5-25C7-43204F1E499E}"/>
              </a:ext>
            </a:extLst>
          </p:cNvPr>
          <p:cNvPicPr>
            <a:picLocks noChangeAspect="1"/>
          </p:cNvPicPr>
          <p:nvPr userDrawn="1">
            <p:custDataLst>
              <p:tags r:id="rId2"/>
            </p:custDataLst>
          </p:nvPr>
        </p:nvPicPr>
        <p:blipFill>
          <a:blip r:embed="rId8">
            <a:extLst>
              <a:ext uri="{96DAC541-7B7A-43D3-8B79-37D633B846F1}">
                <asvg:svgBlip xmlns:asvg="http://schemas.microsoft.com/office/drawing/2016/SVG/main" r:embed="rId9"/>
              </a:ext>
            </a:extLst>
          </a:blip>
          <a:stretch>
            <a:fillRect/>
          </a:stretch>
        </p:blipFill>
        <p:spPr>
          <a:xfrm>
            <a:off x="357880" y="163178"/>
            <a:ext cx="609600" cy="609600"/>
          </a:xfrm>
          <a:prstGeom prst="rect">
            <a:avLst/>
          </a:prstGeom>
        </p:spPr>
      </p:pic>
      <p:cxnSp>
        <p:nvCxnSpPr>
          <p:cNvPr id="10" name="直接连接符 9">
            <a:extLst>
              <a:ext uri="{FF2B5EF4-FFF2-40B4-BE49-F238E27FC236}">
                <a16:creationId xmlns:a16="http://schemas.microsoft.com/office/drawing/2014/main" id="{213EF9FE-AD96-DA84-D7CA-47AAD4357C7C}"/>
              </a:ext>
            </a:extLst>
          </p:cNvPr>
          <p:cNvCxnSpPr>
            <a:cxnSpLocks/>
          </p:cNvCxnSpPr>
          <p:nvPr userDrawn="1">
            <p:custDataLst>
              <p:tags r:id="rId3"/>
            </p:custDataLst>
          </p:nvPr>
        </p:nvCxnSpPr>
        <p:spPr>
          <a:xfrm flipV="1">
            <a:off x="392805" y="845802"/>
            <a:ext cx="8669776" cy="1"/>
          </a:xfrm>
          <a:prstGeom prst="line">
            <a:avLst/>
          </a:prstGeom>
          <a:ln w="28575">
            <a:solidFill>
              <a:srgbClr val="C92B2F"/>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06B1987B-4242-B78A-0783-BD5CD4A3C313}"/>
              </a:ext>
            </a:extLst>
          </p:cNvPr>
          <p:cNvSpPr/>
          <p:nvPr userDrawn="1">
            <p:custDataLst>
              <p:tags r:id="rId4"/>
            </p:custDataLst>
          </p:nvPr>
        </p:nvSpPr>
        <p:spPr>
          <a:xfrm>
            <a:off x="0" y="0"/>
            <a:ext cx="12192000" cy="6870700"/>
          </a:xfrm>
          <a:prstGeom prst="rect">
            <a:avLst/>
          </a:prstGeom>
          <a:noFill/>
          <a:ln w="76200">
            <a:solidFill>
              <a:srgbClr val="C92B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A7CF4DCB-D7C8-D995-A733-D4B7EBE3EF3B}"/>
              </a:ext>
            </a:extLst>
          </p:cNvPr>
          <p:cNvSpPr/>
          <p:nvPr>
            <p:custDataLst>
              <p:tags r:id="rId5"/>
            </p:custDataLst>
          </p:nvPr>
        </p:nvSpPr>
        <p:spPr>
          <a:xfrm>
            <a:off x="423237" y="1060156"/>
            <a:ext cx="11545381" cy="5153900"/>
          </a:xfrm>
          <a:prstGeom prst="rect">
            <a:avLst/>
          </a:prstGeom>
          <a:solidFill>
            <a:schemeClr val="bg1"/>
          </a:solid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zh-CN"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Rectangle 2">
            <a:extLst>
              <a:ext uri="{FF2B5EF4-FFF2-40B4-BE49-F238E27FC236}">
                <a16:creationId xmlns:a16="http://schemas.microsoft.com/office/drawing/2014/main" id="{EBA3ED2A-599E-4692-B961-ED30F3C97567}"/>
              </a:ext>
            </a:extLst>
          </p:cNvPr>
          <p:cNvSpPr>
            <a:spLocks noChangeArrowheads="1"/>
          </p:cNvSpPr>
          <p:nvPr/>
        </p:nvSpPr>
        <p:spPr bwMode="auto">
          <a:xfrm>
            <a:off x="2574098" y="154099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60">
            <a:extLst>
              <a:ext uri="{FF2B5EF4-FFF2-40B4-BE49-F238E27FC236}">
                <a16:creationId xmlns:a16="http://schemas.microsoft.com/office/drawing/2014/main" id="{5F7B79F7-E181-DE00-7C47-5B3A500FD7B0}"/>
              </a:ext>
            </a:extLst>
          </p:cNvPr>
          <p:cNvSpPr>
            <a:spLocks noChangeArrowheads="1"/>
          </p:cNvSpPr>
          <p:nvPr/>
        </p:nvSpPr>
        <p:spPr bwMode="auto">
          <a:xfrm>
            <a:off x="697394" y="1224019"/>
            <a:ext cx="1725217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4" name="图片 3">
            <a:extLst>
              <a:ext uri="{FF2B5EF4-FFF2-40B4-BE49-F238E27FC236}">
                <a16:creationId xmlns:a16="http://schemas.microsoft.com/office/drawing/2014/main" id="{42320EC1-A4ED-807C-F960-C4EB1B0B8C1E}"/>
              </a:ext>
            </a:extLst>
          </p:cNvPr>
          <p:cNvPicPr>
            <a:picLocks noChangeAspect="1"/>
          </p:cNvPicPr>
          <p:nvPr/>
        </p:nvPicPr>
        <p:blipFill>
          <a:blip r:embed="rId10"/>
          <a:stretch>
            <a:fillRect/>
          </a:stretch>
        </p:blipFill>
        <p:spPr>
          <a:xfrm>
            <a:off x="4483001" y="68465"/>
            <a:ext cx="3225997" cy="732946"/>
          </a:xfrm>
          <a:prstGeom prst="rect">
            <a:avLst/>
          </a:prstGeom>
        </p:spPr>
      </p:pic>
      <p:sp>
        <p:nvSpPr>
          <p:cNvPr id="13" name="文本框 12">
            <a:extLst>
              <a:ext uri="{FF2B5EF4-FFF2-40B4-BE49-F238E27FC236}">
                <a16:creationId xmlns:a16="http://schemas.microsoft.com/office/drawing/2014/main" id="{FE634D58-EE3A-DF03-36C3-0BD1CE0EAC5A}"/>
              </a:ext>
            </a:extLst>
          </p:cNvPr>
          <p:cNvSpPr txBox="1"/>
          <p:nvPr/>
        </p:nvSpPr>
        <p:spPr>
          <a:xfrm>
            <a:off x="10060748" y="6596390"/>
            <a:ext cx="2131252" cy="261610"/>
          </a:xfrm>
          <a:prstGeom prst="rect">
            <a:avLst/>
          </a:prstGeom>
          <a:noFill/>
        </p:spPr>
        <p:txBody>
          <a:bodyPr wrap="square">
            <a:spAutoFit/>
          </a:bodyPr>
          <a:lstStyle/>
          <a:p>
            <a:r>
              <a:rPr lang="en-US" altLang="zh-CN" sz="1100" dirty="0">
                <a:hlinkClick r:id="rId11"/>
              </a:rPr>
              <a:t>Home - </a:t>
            </a:r>
            <a:r>
              <a:rPr lang="en-US" altLang="zh-CN" sz="1100" dirty="0" err="1">
                <a:hlinkClick r:id="rId11"/>
              </a:rPr>
              <a:t>Ultralytics</a:t>
            </a:r>
            <a:r>
              <a:rPr lang="en-US" altLang="zh-CN" sz="1100" dirty="0">
                <a:hlinkClick r:id="rId11"/>
              </a:rPr>
              <a:t> YOLO Docs</a:t>
            </a:r>
            <a:endParaRPr lang="zh-CN" altLang="en-US" sz="1100" dirty="0"/>
          </a:p>
        </p:txBody>
      </p:sp>
      <p:pic>
        <p:nvPicPr>
          <p:cNvPr id="12" name="图片 11">
            <a:extLst>
              <a:ext uri="{FF2B5EF4-FFF2-40B4-BE49-F238E27FC236}">
                <a16:creationId xmlns:a16="http://schemas.microsoft.com/office/drawing/2014/main" id="{43F3680A-3DBD-2603-9D24-BD3DB857DB06}"/>
              </a:ext>
            </a:extLst>
          </p:cNvPr>
          <p:cNvPicPr>
            <a:picLocks noChangeAspect="1"/>
          </p:cNvPicPr>
          <p:nvPr/>
        </p:nvPicPr>
        <p:blipFill>
          <a:blip r:embed="rId12"/>
          <a:stretch>
            <a:fillRect/>
          </a:stretch>
        </p:blipFill>
        <p:spPr>
          <a:xfrm>
            <a:off x="5942790" y="2667764"/>
            <a:ext cx="5715000" cy="2533650"/>
          </a:xfrm>
          <a:prstGeom prst="rect">
            <a:avLst/>
          </a:prstGeom>
        </p:spPr>
      </p:pic>
      <p:pic>
        <p:nvPicPr>
          <p:cNvPr id="15" name="图片 14">
            <a:extLst>
              <a:ext uri="{FF2B5EF4-FFF2-40B4-BE49-F238E27FC236}">
                <a16:creationId xmlns:a16="http://schemas.microsoft.com/office/drawing/2014/main" id="{31B819EB-A37D-8313-2674-BC0DC1E3746B}"/>
              </a:ext>
            </a:extLst>
          </p:cNvPr>
          <p:cNvPicPr>
            <a:picLocks noChangeAspect="1"/>
          </p:cNvPicPr>
          <p:nvPr/>
        </p:nvPicPr>
        <p:blipFill>
          <a:blip r:embed="rId13"/>
          <a:stretch>
            <a:fillRect/>
          </a:stretch>
        </p:blipFill>
        <p:spPr>
          <a:xfrm>
            <a:off x="1054176" y="2118392"/>
            <a:ext cx="4257675" cy="3295650"/>
          </a:xfrm>
          <a:prstGeom prst="rect">
            <a:avLst/>
          </a:prstGeom>
        </p:spPr>
      </p:pic>
    </p:spTree>
    <p:extLst>
      <p:ext uri="{BB962C8B-B14F-4D97-AF65-F5344CB8AC3E}">
        <p14:creationId xmlns:p14="http://schemas.microsoft.com/office/powerpoint/2010/main" val="1069000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035D7-85AC-14EB-348C-B9A4A2409C85}"/>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97D5E0EA-CE28-E016-89E7-CC8C6BBD4BAC}"/>
              </a:ext>
            </a:extLst>
          </p:cNvPr>
          <p:cNvSpPr>
            <a:spLocks noGrp="1"/>
          </p:cNvSpPr>
          <p:nvPr>
            <p:ph type="title"/>
            <p:custDataLst>
              <p:tags r:id="rId1"/>
            </p:custDataLst>
          </p:nvPr>
        </p:nvSpPr>
        <p:spPr>
          <a:xfrm>
            <a:off x="967480" y="261734"/>
            <a:ext cx="7711440" cy="433461"/>
          </a:xfrm>
        </p:spPr>
        <p:txBody>
          <a:bodyPr>
            <a:normAutofit fontScale="90000"/>
          </a:bodyPr>
          <a:lstStyle>
            <a:lvl1pPr>
              <a:defRPr sz="3600" b="1">
                <a:latin typeface="微软雅黑" panose="020B0503020204020204" pitchFamily="34" charset="-122"/>
                <a:ea typeface="微软雅黑" panose="020B0503020204020204" pitchFamily="34" charset="-122"/>
              </a:defRPr>
            </a:lvl1pPr>
          </a:lstStyle>
          <a:p>
            <a:r>
              <a:rPr lang="zh-CN" altLang="en-US" sz="2800" dirty="0">
                <a:latin typeface="思源黑体 CN" panose="020B0500000000000000" pitchFamily="34" charset="-122"/>
                <a:ea typeface="思源黑体 CN" panose="020B0500000000000000" pitchFamily="34" charset="-122"/>
              </a:rPr>
              <a:t>追踪算法</a:t>
            </a:r>
            <a:r>
              <a:rPr lang="en-US" altLang="zh-CN" sz="2800" dirty="0">
                <a:latin typeface="思源黑体 CN" panose="020B0500000000000000" pitchFamily="34" charset="-122"/>
                <a:ea typeface="思源黑体 CN" panose="020B0500000000000000" pitchFamily="34" charset="-122"/>
              </a:rPr>
              <a:t>1-ByteTrack</a:t>
            </a:r>
            <a:endParaRPr lang="zh-CN" altLang="en-US" sz="2800" dirty="0">
              <a:latin typeface="思源黑体 CN" panose="020B0500000000000000" pitchFamily="34" charset="-122"/>
              <a:ea typeface="思源黑体 CN" panose="020B0500000000000000" pitchFamily="34" charset="-122"/>
            </a:endParaRPr>
          </a:p>
        </p:txBody>
      </p:sp>
      <p:pic>
        <p:nvPicPr>
          <p:cNvPr id="9" name="图片 8" descr="蓝色向右双箭头">
            <a:extLst>
              <a:ext uri="{FF2B5EF4-FFF2-40B4-BE49-F238E27FC236}">
                <a16:creationId xmlns:a16="http://schemas.microsoft.com/office/drawing/2014/main" id="{45687A7D-44D0-1E8D-5ACE-1BAFE4AD2DEE}"/>
              </a:ext>
            </a:extLst>
          </p:cNvPr>
          <p:cNvPicPr>
            <a:picLocks noChangeAspect="1"/>
          </p:cNvPicPr>
          <p:nvPr userDrawn="1">
            <p:custDataLst>
              <p:tags r:id="rId2"/>
            </p:custDataLst>
          </p:nvPr>
        </p:nvPicPr>
        <p:blipFill>
          <a:blip r:embed="rId8">
            <a:extLst>
              <a:ext uri="{96DAC541-7B7A-43D3-8B79-37D633B846F1}">
                <asvg:svgBlip xmlns:asvg="http://schemas.microsoft.com/office/drawing/2016/SVG/main" r:embed="rId9"/>
              </a:ext>
            </a:extLst>
          </a:blip>
          <a:stretch>
            <a:fillRect/>
          </a:stretch>
        </p:blipFill>
        <p:spPr>
          <a:xfrm>
            <a:off x="357880" y="163178"/>
            <a:ext cx="609600" cy="609600"/>
          </a:xfrm>
          <a:prstGeom prst="rect">
            <a:avLst/>
          </a:prstGeom>
        </p:spPr>
      </p:pic>
      <p:cxnSp>
        <p:nvCxnSpPr>
          <p:cNvPr id="10" name="直接连接符 9">
            <a:extLst>
              <a:ext uri="{FF2B5EF4-FFF2-40B4-BE49-F238E27FC236}">
                <a16:creationId xmlns:a16="http://schemas.microsoft.com/office/drawing/2014/main" id="{42243A7A-4E37-BE32-CD7E-81A5C07C51CB}"/>
              </a:ext>
            </a:extLst>
          </p:cNvPr>
          <p:cNvCxnSpPr>
            <a:cxnSpLocks/>
          </p:cNvCxnSpPr>
          <p:nvPr userDrawn="1">
            <p:custDataLst>
              <p:tags r:id="rId3"/>
            </p:custDataLst>
          </p:nvPr>
        </p:nvCxnSpPr>
        <p:spPr>
          <a:xfrm flipV="1">
            <a:off x="392805" y="845802"/>
            <a:ext cx="8669776" cy="1"/>
          </a:xfrm>
          <a:prstGeom prst="line">
            <a:avLst/>
          </a:prstGeom>
          <a:ln w="28575">
            <a:solidFill>
              <a:srgbClr val="C92B2F"/>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D0298025-ED34-00AC-598F-882197792FA0}"/>
              </a:ext>
            </a:extLst>
          </p:cNvPr>
          <p:cNvSpPr/>
          <p:nvPr userDrawn="1">
            <p:custDataLst>
              <p:tags r:id="rId4"/>
            </p:custDataLst>
          </p:nvPr>
        </p:nvSpPr>
        <p:spPr>
          <a:xfrm>
            <a:off x="0" y="0"/>
            <a:ext cx="12192000" cy="6870700"/>
          </a:xfrm>
          <a:prstGeom prst="rect">
            <a:avLst/>
          </a:prstGeom>
          <a:noFill/>
          <a:ln w="76200">
            <a:solidFill>
              <a:srgbClr val="C92B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92FF06A6-D52A-6185-914D-486E15CFB6B3}"/>
              </a:ext>
            </a:extLst>
          </p:cNvPr>
          <p:cNvSpPr/>
          <p:nvPr>
            <p:custDataLst>
              <p:tags r:id="rId5"/>
            </p:custDataLst>
          </p:nvPr>
        </p:nvSpPr>
        <p:spPr>
          <a:xfrm>
            <a:off x="423237" y="1060156"/>
            <a:ext cx="11545381" cy="5153900"/>
          </a:xfrm>
          <a:prstGeom prst="rect">
            <a:avLst/>
          </a:prstGeom>
          <a:solidFill>
            <a:schemeClr val="bg1"/>
          </a:solid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zh-CN"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Rectangle 2">
            <a:extLst>
              <a:ext uri="{FF2B5EF4-FFF2-40B4-BE49-F238E27FC236}">
                <a16:creationId xmlns:a16="http://schemas.microsoft.com/office/drawing/2014/main" id="{64DBBDEE-AEBA-5E76-60E5-87C2A11AFCF3}"/>
              </a:ext>
            </a:extLst>
          </p:cNvPr>
          <p:cNvSpPr>
            <a:spLocks noChangeArrowheads="1"/>
          </p:cNvSpPr>
          <p:nvPr/>
        </p:nvSpPr>
        <p:spPr bwMode="auto">
          <a:xfrm>
            <a:off x="2574098" y="154099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60">
            <a:extLst>
              <a:ext uri="{FF2B5EF4-FFF2-40B4-BE49-F238E27FC236}">
                <a16:creationId xmlns:a16="http://schemas.microsoft.com/office/drawing/2014/main" id="{B38058A4-48A3-4A79-E709-B70DAA29A147}"/>
              </a:ext>
            </a:extLst>
          </p:cNvPr>
          <p:cNvSpPr>
            <a:spLocks noChangeArrowheads="1"/>
          </p:cNvSpPr>
          <p:nvPr/>
        </p:nvSpPr>
        <p:spPr bwMode="auto">
          <a:xfrm>
            <a:off x="697394" y="1224019"/>
            <a:ext cx="1725217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4" name="图片 3">
            <a:extLst>
              <a:ext uri="{FF2B5EF4-FFF2-40B4-BE49-F238E27FC236}">
                <a16:creationId xmlns:a16="http://schemas.microsoft.com/office/drawing/2014/main" id="{158B503C-3B6A-BF2D-7A42-7BE544ECCB83}"/>
              </a:ext>
            </a:extLst>
          </p:cNvPr>
          <p:cNvPicPr>
            <a:picLocks noChangeAspect="1"/>
          </p:cNvPicPr>
          <p:nvPr/>
        </p:nvPicPr>
        <p:blipFill>
          <a:blip r:embed="rId10"/>
          <a:stretch>
            <a:fillRect/>
          </a:stretch>
        </p:blipFill>
        <p:spPr>
          <a:xfrm>
            <a:off x="4483001" y="68465"/>
            <a:ext cx="3225997" cy="732946"/>
          </a:xfrm>
          <a:prstGeom prst="rect">
            <a:avLst/>
          </a:prstGeom>
        </p:spPr>
      </p:pic>
      <p:sp>
        <p:nvSpPr>
          <p:cNvPr id="5" name="文本框 4">
            <a:extLst>
              <a:ext uri="{FF2B5EF4-FFF2-40B4-BE49-F238E27FC236}">
                <a16:creationId xmlns:a16="http://schemas.microsoft.com/office/drawing/2014/main" id="{05C53194-3A08-A81D-DA37-0C27BBBEBED0}"/>
              </a:ext>
            </a:extLst>
          </p:cNvPr>
          <p:cNvSpPr txBox="1"/>
          <p:nvPr/>
        </p:nvSpPr>
        <p:spPr>
          <a:xfrm>
            <a:off x="10060748" y="6596390"/>
            <a:ext cx="2131252" cy="261610"/>
          </a:xfrm>
          <a:prstGeom prst="rect">
            <a:avLst/>
          </a:prstGeom>
          <a:noFill/>
        </p:spPr>
        <p:txBody>
          <a:bodyPr wrap="square">
            <a:spAutoFit/>
          </a:bodyPr>
          <a:lstStyle/>
          <a:p>
            <a:r>
              <a:rPr lang="en-US" altLang="zh-CN" sz="1100" dirty="0">
                <a:hlinkClick r:id="rId11"/>
              </a:rPr>
              <a:t>Home - </a:t>
            </a:r>
            <a:r>
              <a:rPr lang="en-US" altLang="zh-CN" sz="1100" dirty="0" err="1">
                <a:hlinkClick r:id="rId11"/>
              </a:rPr>
              <a:t>Ultralytics</a:t>
            </a:r>
            <a:r>
              <a:rPr lang="en-US" altLang="zh-CN" sz="1100" dirty="0">
                <a:hlinkClick r:id="rId11"/>
              </a:rPr>
              <a:t> YOLO Docs</a:t>
            </a:r>
            <a:endParaRPr lang="zh-CN" altLang="en-US" sz="1100" dirty="0"/>
          </a:p>
        </p:txBody>
      </p:sp>
      <p:pic>
        <p:nvPicPr>
          <p:cNvPr id="1026" name="Picture 2">
            <a:extLst>
              <a:ext uri="{FF2B5EF4-FFF2-40B4-BE49-F238E27FC236}">
                <a16:creationId xmlns:a16="http://schemas.microsoft.com/office/drawing/2014/main" id="{2150B774-9E05-03CC-CEBB-930ADFD9A60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95337" y="2779856"/>
            <a:ext cx="3048000" cy="1714500"/>
          </a:xfrm>
          <a:prstGeom prst="rect">
            <a:avLst/>
          </a:prstGeom>
          <a:noFill/>
          <a:extLst>
            <a:ext uri="{909E8E84-426E-40DD-AFC4-6F175D3DCCD1}">
              <a14:hiddenFill xmlns:a14="http://schemas.microsoft.com/office/drawing/2010/main">
                <a:solidFill>
                  <a:srgbClr val="FFFFFF"/>
                </a:solidFill>
              </a14:hiddenFill>
            </a:ext>
          </a:extLst>
        </p:spPr>
      </p:pic>
      <p:sp>
        <p:nvSpPr>
          <p:cNvPr id="8" name="箭头: 右 7">
            <a:extLst>
              <a:ext uri="{FF2B5EF4-FFF2-40B4-BE49-F238E27FC236}">
                <a16:creationId xmlns:a16="http://schemas.microsoft.com/office/drawing/2014/main" id="{AA9AA808-AA20-905F-30D0-45A166C551E7}"/>
              </a:ext>
            </a:extLst>
          </p:cNvPr>
          <p:cNvSpPr/>
          <p:nvPr/>
        </p:nvSpPr>
        <p:spPr>
          <a:xfrm rot="20418599">
            <a:off x="5606795" y="2701574"/>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右 11">
            <a:extLst>
              <a:ext uri="{FF2B5EF4-FFF2-40B4-BE49-F238E27FC236}">
                <a16:creationId xmlns:a16="http://schemas.microsoft.com/office/drawing/2014/main" id="{D10CFDA6-C29B-7139-681A-70141DC76443}"/>
              </a:ext>
            </a:extLst>
          </p:cNvPr>
          <p:cNvSpPr/>
          <p:nvPr/>
        </p:nvSpPr>
        <p:spPr>
          <a:xfrm rot="1244385">
            <a:off x="5533335" y="4329497"/>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AEE8AD0D-F9D1-E81C-798C-715D55D19767}"/>
              </a:ext>
            </a:extLst>
          </p:cNvPr>
          <p:cNvSpPr txBox="1"/>
          <p:nvPr/>
        </p:nvSpPr>
        <p:spPr>
          <a:xfrm>
            <a:off x="7198468" y="2385392"/>
            <a:ext cx="1955260" cy="646331"/>
          </a:xfrm>
          <a:prstGeom prst="rect">
            <a:avLst/>
          </a:prstGeom>
          <a:noFill/>
        </p:spPr>
        <p:txBody>
          <a:bodyPr wrap="square" rtlCol="0">
            <a:spAutoFit/>
          </a:bodyPr>
          <a:lstStyle/>
          <a:p>
            <a:pPr algn="ctr"/>
            <a:r>
              <a:rPr lang="zh-CN" altLang="en-US" dirty="0">
                <a:ea typeface="思源黑体 CN" panose="020B0500000000000000"/>
              </a:rPr>
              <a:t>基于置信度和</a:t>
            </a:r>
            <a:r>
              <a:rPr lang="en-US" altLang="zh-CN" dirty="0" err="1">
                <a:ea typeface="思源黑体 CN" panose="020B0500000000000000"/>
              </a:rPr>
              <a:t>IoU</a:t>
            </a:r>
            <a:endParaRPr lang="en-US" altLang="zh-CN" dirty="0">
              <a:ea typeface="思源黑体 CN" panose="020B0500000000000000"/>
            </a:endParaRPr>
          </a:p>
          <a:p>
            <a:pPr algn="ctr"/>
            <a:r>
              <a:rPr lang="en-US" altLang="zh-CN" dirty="0" err="1">
                <a:ea typeface="思源黑体 CN" panose="020B0500000000000000"/>
              </a:rPr>
              <a:t>ByteTrack</a:t>
            </a:r>
            <a:endParaRPr lang="zh-CN" altLang="en-US" dirty="0">
              <a:ea typeface="思源黑体 CN" panose="020B0500000000000000"/>
            </a:endParaRPr>
          </a:p>
        </p:txBody>
      </p:sp>
      <p:sp>
        <p:nvSpPr>
          <p:cNvPr id="14" name="文本框 13">
            <a:extLst>
              <a:ext uri="{FF2B5EF4-FFF2-40B4-BE49-F238E27FC236}">
                <a16:creationId xmlns:a16="http://schemas.microsoft.com/office/drawing/2014/main" id="{44B3CAB0-592B-C228-E512-DE84113C07BB}"/>
              </a:ext>
            </a:extLst>
          </p:cNvPr>
          <p:cNvSpPr txBox="1"/>
          <p:nvPr/>
        </p:nvSpPr>
        <p:spPr>
          <a:xfrm>
            <a:off x="7198468" y="4608499"/>
            <a:ext cx="1955260" cy="646331"/>
          </a:xfrm>
          <a:prstGeom prst="rect">
            <a:avLst/>
          </a:prstGeom>
          <a:noFill/>
        </p:spPr>
        <p:txBody>
          <a:bodyPr wrap="square" rtlCol="0">
            <a:spAutoFit/>
          </a:bodyPr>
          <a:lstStyle/>
          <a:p>
            <a:pPr algn="ctr"/>
            <a:r>
              <a:rPr lang="zh-CN" altLang="en-US" dirty="0">
                <a:ea typeface="思源黑体 CN" panose="020B0500000000000000"/>
              </a:rPr>
              <a:t>基于</a:t>
            </a:r>
            <a:r>
              <a:rPr lang="en-US" altLang="zh-CN" dirty="0" err="1">
                <a:ea typeface="思源黑体 CN" panose="020B0500000000000000"/>
              </a:rPr>
              <a:t>ReID</a:t>
            </a:r>
            <a:r>
              <a:rPr lang="zh-CN" altLang="en-US" dirty="0">
                <a:ea typeface="思源黑体 CN" panose="020B0500000000000000"/>
              </a:rPr>
              <a:t>方法</a:t>
            </a:r>
            <a:br>
              <a:rPr lang="en-US" altLang="zh-CN" dirty="0">
                <a:ea typeface="思源黑体 CN" panose="020B0500000000000000"/>
              </a:rPr>
            </a:br>
            <a:r>
              <a:rPr lang="en-US" altLang="zh-CN" dirty="0" err="1">
                <a:ea typeface="思源黑体 CN" panose="020B0500000000000000"/>
              </a:rPr>
              <a:t>BoTSORT</a:t>
            </a:r>
            <a:endParaRPr lang="zh-CN" altLang="en-US" dirty="0">
              <a:ea typeface="思源黑体 CN" panose="020B0500000000000000"/>
            </a:endParaRPr>
          </a:p>
        </p:txBody>
      </p:sp>
    </p:spTree>
    <p:extLst>
      <p:ext uri="{BB962C8B-B14F-4D97-AF65-F5344CB8AC3E}">
        <p14:creationId xmlns:p14="http://schemas.microsoft.com/office/powerpoint/2010/main" val="266987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B282D-DC96-FDA8-D611-3A2B1C46A254}"/>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686EAA57-8E77-DDAE-883A-110E609A4DCA}"/>
              </a:ext>
            </a:extLst>
          </p:cNvPr>
          <p:cNvSpPr>
            <a:spLocks noGrp="1"/>
          </p:cNvSpPr>
          <p:nvPr>
            <p:ph type="title"/>
            <p:custDataLst>
              <p:tags r:id="rId1"/>
            </p:custDataLst>
          </p:nvPr>
        </p:nvSpPr>
        <p:spPr>
          <a:xfrm>
            <a:off x="967480" y="261734"/>
            <a:ext cx="7711440" cy="433461"/>
          </a:xfrm>
        </p:spPr>
        <p:txBody>
          <a:bodyPr>
            <a:normAutofit fontScale="90000"/>
          </a:bodyPr>
          <a:lstStyle>
            <a:lvl1pPr>
              <a:defRPr sz="3600" b="1">
                <a:latin typeface="微软雅黑" panose="020B0503020204020204" pitchFamily="34" charset="-122"/>
                <a:ea typeface="微软雅黑" panose="020B0503020204020204" pitchFamily="34" charset="-122"/>
              </a:defRPr>
            </a:lvl1pPr>
          </a:lstStyle>
          <a:p>
            <a:r>
              <a:rPr lang="zh-CN" altLang="en-US" sz="2800" dirty="0">
                <a:latin typeface="思源黑体 CN" panose="020B0500000000000000" pitchFamily="34" charset="-122"/>
                <a:ea typeface="思源黑体 CN" panose="020B0500000000000000" pitchFamily="34" charset="-122"/>
              </a:rPr>
              <a:t>追踪算法</a:t>
            </a:r>
            <a:r>
              <a:rPr lang="en-US" altLang="zh-CN" sz="2800" dirty="0">
                <a:latin typeface="思源黑体 CN" panose="020B0500000000000000" pitchFamily="34" charset="-122"/>
                <a:ea typeface="思源黑体 CN" panose="020B0500000000000000" pitchFamily="34" charset="-122"/>
              </a:rPr>
              <a:t>1-ByteTrack</a:t>
            </a:r>
            <a:endParaRPr lang="zh-CN" altLang="en-US" sz="2800" dirty="0">
              <a:latin typeface="思源黑体 CN" panose="020B0500000000000000" pitchFamily="34" charset="-122"/>
              <a:ea typeface="思源黑体 CN" panose="020B0500000000000000" pitchFamily="34" charset="-122"/>
            </a:endParaRPr>
          </a:p>
        </p:txBody>
      </p:sp>
      <p:pic>
        <p:nvPicPr>
          <p:cNvPr id="9" name="图片 8" descr="蓝色向右双箭头">
            <a:extLst>
              <a:ext uri="{FF2B5EF4-FFF2-40B4-BE49-F238E27FC236}">
                <a16:creationId xmlns:a16="http://schemas.microsoft.com/office/drawing/2014/main" id="{B3D57D99-6625-D730-33D1-EEFCC9DF47B4}"/>
              </a:ext>
            </a:extLst>
          </p:cNvPr>
          <p:cNvPicPr>
            <a:picLocks noChangeAspect="1"/>
          </p:cNvPicPr>
          <p:nvPr userDrawn="1">
            <p:custDataLst>
              <p:tags r:id="rId2"/>
            </p:custDataLst>
          </p:nvPr>
        </p:nvPicPr>
        <p:blipFill>
          <a:blip r:embed="rId8">
            <a:extLst>
              <a:ext uri="{96DAC541-7B7A-43D3-8B79-37D633B846F1}">
                <asvg:svgBlip xmlns:asvg="http://schemas.microsoft.com/office/drawing/2016/SVG/main" r:embed="rId9"/>
              </a:ext>
            </a:extLst>
          </a:blip>
          <a:stretch>
            <a:fillRect/>
          </a:stretch>
        </p:blipFill>
        <p:spPr>
          <a:xfrm>
            <a:off x="357880" y="163178"/>
            <a:ext cx="609600" cy="609600"/>
          </a:xfrm>
          <a:prstGeom prst="rect">
            <a:avLst/>
          </a:prstGeom>
        </p:spPr>
      </p:pic>
      <p:cxnSp>
        <p:nvCxnSpPr>
          <p:cNvPr id="10" name="直接连接符 9">
            <a:extLst>
              <a:ext uri="{FF2B5EF4-FFF2-40B4-BE49-F238E27FC236}">
                <a16:creationId xmlns:a16="http://schemas.microsoft.com/office/drawing/2014/main" id="{B736CB15-EEA0-3FF9-DFB9-2B4EDE838885}"/>
              </a:ext>
            </a:extLst>
          </p:cNvPr>
          <p:cNvCxnSpPr>
            <a:cxnSpLocks/>
          </p:cNvCxnSpPr>
          <p:nvPr userDrawn="1">
            <p:custDataLst>
              <p:tags r:id="rId3"/>
            </p:custDataLst>
          </p:nvPr>
        </p:nvCxnSpPr>
        <p:spPr>
          <a:xfrm flipV="1">
            <a:off x="392805" y="845802"/>
            <a:ext cx="8669776" cy="1"/>
          </a:xfrm>
          <a:prstGeom prst="line">
            <a:avLst/>
          </a:prstGeom>
          <a:ln w="28575">
            <a:solidFill>
              <a:srgbClr val="C92B2F"/>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0492CA3B-77E3-14C7-EE4F-53A56A125D8D}"/>
              </a:ext>
            </a:extLst>
          </p:cNvPr>
          <p:cNvSpPr/>
          <p:nvPr userDrawn="1">
            <p:custDataLst>
              <p:tags r:id="rId4"/>
            </p:custDataLst>
          </p:nvPr>
        </p:nvSpPr>
        <p:spPr>
          <a:xfrm>
            <a:off x="0" y="0"/>
            <a:ext cx="12192000" cy="6870700"/>
          </a:xfrm>
          <a:prstGeom prst="rect">
            <a:avLst/>
          </a:prstGeom>
          <a:noFill/>
          <a:ln w="76200">
            <a:solidFill>
              <a:srgbClr val="C92B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FE92582D-FB22-53D4-2BE2-0D61EDDABB6B}"/>
              </a:ext>
            </a:extLst>
          </p:cNvPr>
          <p:cNvSpPr/>
          <p:nvPr>
            <p:custDataLst>
              <p:tags r:id="rId5"/>
            </p:custDataLst>
          </p:nvPr>
        </p:nvSpPr>
        <p:spPr>
          <a:xfrm>
            <a:off x="423237" y="1060156"/>
            <a:ext cx="11545381" cy="5153900"/>
          </a:xfrm>
          <a:prstGeom prst="rect">
            <a:avLst/>
          </a:prstGeom>
          <a:solidFill>
            <a:schemeClr val="bg1"/>
          </a:solid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zh-CN"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Rectangle 2">
            <a:extLst>
              <a:ext uri="{FF2B5EF4-FFF2-40B4-BE49-F238E27FC236}">
                <a16:creationId xmlns:a16="http://schemas.microsoft.com/office/drawing/2014/main" id="{4E1ED08A-4943-0236-0E8F-E5F235DA3565}"/>
              </a:ext>
            </a:extLst>
          </p:cNvPr>
          <p:cNvSpPr>
            <a:spLocks noChangeArrowheads="1"/>
          </p:cNvSpPr>
          <p:nvPr/>
        </p:nvSpPr>
        <p:spPr bwMode="auto">
          <a:xfrm>
            <a:off x="2574098" y="154099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60">
            <a:extLst>
              <a:ext uri="{FF2B5EF4-FFF2-40B4-BE49-F238E27FC236}">
                <a16:creationId xmlns:a16="http://schemas.microsoft.com/office/drawing/2014/main" id="{714759E1-6747-9938-EDF2-DCC95C23FE75}"/>
              </a:ext>
            </a:extLst>
          </p:cNvPr>
          <p:cNvSpPr>
            <a:spLocks noChangeArrowheads="1"/>
          </p:cNvSpPr>
          <p:nvPr/>
        </p:nvSpPr>
        <p:spPr bwMode="auto">
          <a:xfrm>
            <a:off x="697394" y="1224019"/>
            <a:ext cx="1725217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4" name="图片 3">
            <a:extLst>
              <a:ext uri="{FF2B5EF4-FFF2-40B4-BE49-F238E27FC236}">
                <a16:creationId xmlns:a16="http://schemas.microsoft.com/office/drawing/2014/main" id="{758F002F-6BAA-29EE-7C80-D2776D4A0FBA}"/>
              </a:ext>
            </a:extLst>
          </p:cNvPr>
          <p:cNvPicPr>
            <a:picLocks noChangeAspect="1"/>
          </p:cNvPicPr>
          <p:nvPr/>
        </p:nvPicPr>
        <p:blipFill>
          <a:blip r:embed="rId10"/>
          <a:stretch>
            <a:fillRect/>
          </a:stretch>
        </p:blipFill>
        <p:spPr>
          <a:xfrm>
            <a:off x="4483001" y="68465"/>
            <a:ext cx="3225997" cy="732946"/>
          </a:xfrm>
          <a:prstGeom prst="rect">
            <a:avLst/>
          </a:prstGeom>
        </p:spPr>
      </p:pic>
      <p:sp>
        <p:nvSpPr>
          <p:cNvPr id="5" name="文本框 4">
            <a:extLst>
              <a:ext uri="{FF2B5EF4-FFF2-40B4-BE49-F238E27FC236}">
                <a16:creationId xmlns:a16="http://schemas.microsoft.com/office/drawing/2014/main" id="{EABD79C7-4CD0-598E-D44F-6F4052E977C8}"/>
              </a:ext>
            </a:extLst>
          </p:cNvPr>
          <p:cNvSpPr txBox="1"/>
          <p:nvPr/>
        </p:nvSpPr>
        <p:spPr>
          <a:xfrm>
            <a:off x="10060748" y="6596390"/>
            <a:ext cx="2131252" cy="261610"/>
          </a:xfrm>
          <a:prstGeom prst="rect">
            <a:avLst/>
          </a:prstGeom>
          <a:noFill/>
        </p:spPr>
        <p:txBody>
          <a:bodyPr wrap="square">
            <a:spAutoFit/>
          </a:bodyPr>
          <a:lstStyle/>
          <a:p>
            <a:r>
              <a:rPr lang="en-US" altLang="zh-CN" sz="1100" dirty="0">
                <a:hlinkClick r:id="rId11"/>
              </a:rPr>
              <a:t>Home - </a:t>
            </a:r>
            <a:r>
              <a:rPr lang="en-US" altLang="zh-CN" sz="1100" dirty="0" err="1">
                <a:hlinkClick r:id="rId11"/>
              </a:rPr>
              <a:t>Ultralytics</a:t>
            </a:r>
            <a:r>
              <a:rPr lang="en-US" altLang="zh-CN" sz="1100" dirty="0">
                <a:hlinkClick r:id="rId11"/>
              </a:rPr>
              <a:t> YOLO Docs</a:t>
            </a:r>
            <a:endParaRPr lang="zh-CN" altLang="en-US" sz="1100" dirty="0"/>
          </a:p>
        </p:txBody>
      </p:sp>
      <p:pic>
        <p:nvPicPr>
          <p:cNvPr id="12" name="图片 11">
            <a:extLst>
              <a:ext uri="{FF2B5EF4-FFF2-40B4-BE49-F238E27FC236}">
                <a16:creationId xmlns:a16="http://schemas.microsoft.com/office/drawing/2014/main" id="{6314C4A2-8DA7-20D2-A008-1A87E31B5D5B}"/>
              </a:ext>
            </a:extLst>
          </p:cNvPr>
          <p:cNvPicPr>
            <a:picLocks noChangeAspect="1"/>
          </p:cNvPicPr>
          <p:nvPr/>
        </p:nvPicPr>
        <p:blipFill>
          <a:blip r:embed="rId12"/>
          <a:stretch>
            <a:fillRect/>
          </a:stretch>
        </p:blipFill>
        <p:spPr>
          <a:xfrm>
            <a:off x="1837903" y="1269738"/>
            <a:ext cx="2645098" cy="4644667"/>
          </a:xfrm>
          <a:prstGeom prst="rect">
            <a:avLst/>
          </a:prstGeom>
        </p:spPr>
      </p:pic>
      <p:pic>
        <p:nvPicPr>
          <p:cNvPr id="14" name="图片 13">
            <a:extLst>
              <a:ext uri="{FF2B5EF4-FFF2-40B4-BE49-F238E27FC236}">
                <a16:creationId xmlns:a16="http://schemas.microsoft.com/office/drawing/2014/main" id="{6016219F-15C5-DE7E-051A-CF63F2D47F60}"/>
              </a:ext>
            </a:extLst>
          </p:cNvPr>
          <p:cNvPicPr>
            <a:picLocks noChangeAspect="1"/>
          </p:cNvPicPr>
          <p:nvPr/>
        </p:nvPicPr>
        <p:blipFill>
          <a:blip r:embed="rId13"/>
          <a:stretch>
            <a:fillRect/>
          </a:stretch>
        </p:blipFill>
        <p:spPr>
          <a:xfrm>
            <a:off x="4725017" y="2789680"/>
            <a:ext cx="7001585" cy="2015508"/>
          </a:xfrm>
          <a:prstGeom prst="rect">
            <a:avLst/>
          </a:prstGeom>
        </p:spPr>
      </p:pic>
    </p:spTree>
    <p:extLst>
      <p:ext uri="{BB962C8B-B14F-4D97-AF65-F5344CB8AC3E}">
        <p14:creationId xmlns:p14="http://schemas.microsoft.com/office/powerpoint/2010/main" val="3220230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688DC7-B9A5-6FFF-91C0-11F43E2FE4DC}"/>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D9BBBEC9-7E38-029E-7B03-3C98D7F640FB}"/>
              </a:ext>
            </a:extLst>
          </p:cNvPr>
          <p:cNvSpPr>
            <a:spLocks noGrp="1"/>
          </p:cNvSpPr>
          <p:nvPr>
            <p:ph type="title"/>
            <p:custDataLst>
              <p:tags r:id="rId1"/>
            </p:custDataLst>
          </p:nvPr>
        </p:nvSpPr>
        <p:spPr>
          <a:xfrm>
            <a:off x="967480" y="261734"/>
            <a:ext cx="7711440" cy="433461"/>
          </a:xfrm>
        </p:spPr>
        <p:txBody>
          <a:bodyPr>
            <a:normAutofit fontScale="90000"/>
          </a:bodyPr>
          <a:lstStyle>
            <a:lvl1pPr>
              <a:defRPr sz="3600" b="1">
                <a:latin typeface="微软雅黑" panose="020B0503020204020204" pitchFamily="34" charset="-122"/>
                <a:ea typeface="微软雅黑" panose="020B0503020204020204" pitchFamily="34" charset="-122"/>
              </a:defRPr>
            </a:lvl1pPr>
          </a:lstStyle>
          <a:p>
            <a:r>
              <a:rPr lang="zh-CN" altLang="en-US" sz="2800" dirty="0">
                <a:latin typeface="思源黑体 CN" panose="020B0500000000000000" pitchFamily="34" charset="-122"/>
                <a:ea typeface="思源黑体 CN" panose="020B0500000000000000" pitchFamily="34" charset="-122"/>
              </a:rPr>
              <a:t>追踪算法</a:t>
            </a:r>
            <a:r>
              <a:rPr lang="en-US" altLang="zh-CN" sz="2800" dirty="0">
                <a:latin typeface="思源黑体 CN" panose="020B0500000000000000" pitchFamily="34" charset="-122"/>
                <a:ea typeface="思源黑体 CN" panose="020B0500000000000000" pitchFamily="34" charset="-122"/>
              </a:rPr>
              <a:t>2-BoT-SORT</a:t>
            </a:r>
            <a:endParaRPr lang="zh-CN" altLang="en-US" sz="2800" dirty="0">
              <a:latin typeface="思源黑体 CN" panose="020B0500000000000000" pitchFamily="34" charset="-122"/>
              <a:ea typeface="思源黑体 CN" panose="020B0500000000000000" pitchFamily="34" charset="-122"/>
            </a:endParaRPr>
          </a:p>
        </p:txBody>
      </p:sp>
      <p:pic>
        <p:nvPicPr>
          <p:cNvPr id="9" name="图片 8" descr="蓝色向右双箭头">
            <a:extLst>
              <a:ext uri="{FF2B5EF4-FFF2-40B4-BE49-F238E27FC236}">
                <a16:creationId xmlns:a16="http://schemas.microsoft.com/office/drawing/2014/main" id="{7410EF46-C009-34BC-7692-630C8A7BF6C9}"/>
              </a:ext>
            </a:extLst>
          </p:cNvPr>
          <p:cNvPicPr>
            <a:picLocks noChangeAspect="1"/>
          </p:cNvPicPr>
          <p:nvPr userDrawn="1">
            <p:custDataLst>
              <p:tags r:id="rId2"/>
            </p:custDataLst>
          </p:nvPr>
        </p:nvPicPr>
        <p:blipFill>
          <a:blip r:embed="rId8">
            <a:extLst>
              <a:ext uri="{96DAC541-7B7A-43D3-8B79-37D633B846F1}">
                <asvg:svgBlip xmlns:asvg="http://schemas.microsoft.com/office/drawing/2016/SVG/main" r:embed="rId9"/>
              </a:ext>
            </a:extLst>
          </a:blip>
          <a:stretch>
            <a:fillRect/>
          </a:stretch>
        </p:blipFill>
        <p:spPr>
          <a:xfrm>
            <a:off x="357880" y="163178"/>
            <a:ext cx="609600" cy="609600"/>
          </a:xfrm>
          <a:prstGeom prst="rect">
            <a:avLst/>
          </a:prstGeom>
        </p:spPr>
      </p:pic>
      <p:cxnSp>
        <p:nvCxnSpPr>
          <p:cNvPr id="10" name="直接连接符 9">
            <a:extLst>
              <a:ext uri="{FF2B5EF4-FFF2-40B4-BE49-F238E27FC236}">
                <a16:creationId xmlns:a16="http://schemas.microsoft.com/office/drawing/2014/main" id="{7BDFEF29-F610-4F94-428E-57763ED38D5F}"/>
              </a:ext>
            </a:extLst>
          </p:cNvPr>
          <p:cNvCxnSpPr>
            <a:cxnSpLocks/>
          </p:cNvCxnSpPr>
          <p:nvPr userDrawn="1">
            <p:custDataLst>
              <p:tags r:id="rId3"/>
            </p:custDataLst>
          </p:nvPr>
        </p:nvCxnSpPr>
        <p:spPr>
          <a:xfrm flipV="1">
            <a:off x="392805" y="845802"/>
            <a:ext cx="8669776" cy="1"/>
          </a:xfrm>
          <a:prstGeom prst="line">
            <a:avLst/>
          </a:prstGeom>
          <a:ln w="28575">
            <a:solidFill>
              <a:srgbClr val="C92B2F"/>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2622B349-1684-F2CC-80F4-53E293142287}"/>
              </a:ext>
            </a:extLst>
          </p:cNvPr>
          <p:cNvSpPr/>
          <p:nvPr userDrawn="1">
            <p:custDataLst>
              <p:tags r:id="rId4"/>
            </p:custDataLst>
          </p:nvPr>
        </p:nvSpPr>
        <p:spPr>
          <a:xfrm>
            <a:off x="0" y="0"/>
            <a:ext cx="12192000" cy="6870700"/>
          </a:xfrm>
          <a:prstGeom prst="rect">
            <a:avLst/>
          </a:prstGeom>
          <a:noFill/>
          <a:ln w="76200">
            <a:solidFill>
              <a:srgbClr val="C92B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F4D4EE10-A7F4-2605-4E4A-8E1C567D797B}"/>
              </a:ext>
            </a:extLst>
          </p:cNvPr>
          <p:cNvSpPr/>
          <p:nvPr>
            <p:custDataLst>
              <p:tags r:id="rId5"/>
            </p:custDataLst>
          </p:nvPr>
        </p:nvSpPr>
        <p:spPr>
          <a:xfrm>
            <a:off x="423237" y="1060156"/>
            <a:ext cx="11545381" cy="5153900"/>
          </a:xfrm>
          <a:prstGeom prst="rect">
            <a:avLst/>
          </a:prstGeom>
          <a:solidFill>
            <a:schemeClr val="bg1"/>
          </a:solid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zh-CN"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Rectangle 2">
            <a:extLst>
              <a:ext uri="{FF2B5EF4-FFF2-40B4-BE49-F238E27FC236}">
                <a16:creationId xmlns:a16="http://schemas.microsoft.com/office/drawing/2014/main" id="{2612B599-65B9-F6B1-B6C7-464DE6D450B0}"/>
              </a:ext>
            </a:extLst>
          </p:cNvPr>
          <p:cNvSpPr>
            <a:spLocks noChangeArrowheads="1"/>
          </p:cNvSpPr>
          <p:nvPr/>
        </p:nvSpPr>
        <p:spPr bwMode="auto">
          <a:xfrm>
            <a:off x="2574098" y="154099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60">
            <a:extLst>
              <a:ext uri="{FF2B5EF4-FFF2-40B4-BE49-F238E27FC236}">
                <a16:creationId xmlns:a16="http://schemas.microsoft.com/office/drawing/2014/main" id="{18C6DE12-74BD-57E0-090C-3A578546D410}"/>
              </a:ext>
            </a:extLst>
          </p:cNvPr>
          <p:cNvSpPr>
            <a:spLocks noChangeArrowheads="1"/>
          </p:cNvSpPr>
          <p:nvPr/>
        </p:nvSpPr>
        <p:spPr bwMode="auto">
          <a:xfrm>
            <a:off x="697394" y="1224019"/>
            <a:ext cx="1725217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4" name="图片 3">
            <a:extLst>
              <a:ext uri="{FF2B5EF4-FFF2-40B4-BE49-F238E27FC236}">
                <a16:creationId xmlns:a16="http://schemas.microsoft.com/office/drawing/2014/main" id="{445798AC-275B-EA54-33CD-D6D7DD808094}"/>
              </a:ext>
            </a:extLst>
          </p:cNvPr>
          <p:cNvPicPr>
            <a:picLocks noChangeAspect="1"/>
          </p:cNvPicPr>
          <p:nvPr/>
        </p:nvPicPr>
        <p:blipFill>
          <a:blip r:embed="rId10"/>
          <a:stretch>
            <a:fillRect/>
          </a:stretch>
        </p:blipFill>
        <p:spPr>
          <a:xfrm>
            <a:off x="4483001" y="68465"/>
            <a:ext cx="3225997" cy="732946"/>
          </a:xfrm>
          <a:prstGeom prst="rect">
            <a:avLst/>
          </a:prstGeom>
        </p:spPr>
      </p:pic>
      <p:pic>
        <p:nvPicPr>
          <p:cNvPr id="13" name="图片 12">
            <a:extLst>
              <a:ext uri="{FF2B5EF4-FFF2-40B4-BE49-F238E27FC236}">
                <a16:creationId xmlns:a16="http://schemas.microsoft.com/office/drawing/2014/main" id="{6EDBC17D-BA95-8D9B-B933-F2BD9B3003F9}"/>
              </a:ext>
            </a:extLst>
          </p:cNvPr>
          <p:cNvPicPr>
            <a:picLocks noChangeAspect="1"/>
          </p:cNvPicPr>
          <p:nvPr/>
        </p:nvPicPr>
        <p:blipFill>
          <a:blip r:embed="rId11"/>
          <a:stretch>
            <a:fillRect/>
          </a:stretch>
        </p:blipFill>
        <p:spPr>
          <a:xfrm>
            <a:off x="792382" y="1269738"/>
            <a:ext cx="6131129" cy="4697878"/>
          </a:xfrm>
          <a:prstGeom prst="rect">
            <a:avLst/>
          </a:prstGeom>
        </p:spPr>
      </p:pic>
      <p:pic>
        <p:nvPicPr>
          <p:cNvPr id="15" name="图片 14">
            <a:extLst>
              <a:ext uri="{FF2B5EF4-FFF2-40B4-BE49-F238E27FC236}">
                <a16:creationId xmlns:a16="http://schemas.microsoft.com/office/drawing/2014/main" id="{50C2214A-22CB-935D-D63A-A5232DBE0EEF}"/>
              </a:ext>
            </a:extLst>
          </p:cNvPr>
          <p:cNvPicPr>
            <a:picLocks noChangeAspect="1"/>
          </p:cNvPicPr>
          <p:nvPr/>
        </p:nvPicPr>
        <p:blipFill>
          <a:blip r:embed="rId12"/>
          <a:stretch>
            <a:fillRect/>
          </a:stretch>
        </p:blipFill>
        <p:spPr>
          <a:xfrm>
            <a:off x="5487211" y="1691605"/>
            <a:ext cx="4953000" cy="2876550"/>
          </a:xfrm>
          <a:prstGeom prst="rect">
            <a:avLst/>
          </a:prstGeom>
        </p:spPr>
      </p:pic>
    </p:spTree>
    <p:extLst>
      <p:ext uri="{BB962C8B-B14F-4D97-AF65-F5344CB8AC3E}">
        <p14:creationId xmlns:p14="http://schemas.microsoft.com/office/powerpoint/2010/main" val="1211167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967480" y="261734"/>
            <a:ext cx="7711440" cy="433461"/>
          </a:xfrm>
        </p:spPr>
        <p:txBody>
          <a:bodyPr>
            <a:normAutofit fontScale="90000"/>
          </a:bodyPr>
          <a:lstStyle>
            <a:lvl1pPr>
              <a:defRPr sz="3600" b="1">
                <a:latin typeface="微软雅黑" panose="020B0503020204020204" pitchFamily="34" charset="-122"/>
                <a:ea typeface="微软雅黑" panose="020B0503020204020204" pitchFamily="34" charset="-122"/>
              </a:defRPr>
            </a:lvl1pPr>
          </a:lstStyle>
          <a:p>
            <a:r>
              <a:rPr lang="zh-CN" altLang="en-US" sz="2800" dirty="0">
                <a:latin typeface="思源黑体 CN" panose="020B0500000000000000" pitchFamily="34" charset="-122"/>
                <a:ea typeface="思源黑体 CN" panose="020B0500000000000000" pitchFamily="34" charset="-122"/>
              </a:rPr>
              <a:t>如何衡量模型</a:t>
            </a:r>
            <a:r>
              <a:rPr lang="en-US" altLang="zh-CN" sz="2800" dirty="0">
                <a:latin typeface="思源黑体 CN" panose="020B0500000000000000" pitchFamily="34" charset="-122"/>
                <a:ea typeface="思源黑体 CN" panose="020B0500000000000000" pitchFamily="34" charset="-122"/>
              </a:rPr>
              <a:t>-</a:t>
            </a:r>
            <a:r>
              <a:rPr lang="zh-CN" altLang="en-US" sz="2800" dirty="0">
                <a:latin typeface="思源黑体 CN" panose="020B0500000000000000" pitchFamily="34" charset="-122"/>
                <a:ea typeface="思源黑体 CN" panose="020B0500000000000000" pitchFamily="34" charset="-122"/>
              </a:rPr>
              <a:t>指标解读</a:t>
            </a:r>
          </a:p>
        </p:txBody>
      </p:sp>
      <p:pic>
        <p:nvPicPr>
          <p:cNvPr id="9" name="图片 8" descr="蓝色向右双箭头"/>
          <p:cNvPicPr>
            <a:picLocks noChangeAspect="1"/>
          </p:cNvPicPr>
          <p:nvPr userDrawn="1">
            <p:custDataLst>
              <p:tags r:id="rId2"/>
            </p:custDataLst>
          </p:nvPr>
        </p:nvPicPr>
        <p:blipFill>
          <a:blip r:embed="rId8">
            <a:extLst>
              <a:ext uri="{96DAC541-7B7A-43D3-8B79-37D633B846F1}">
                <asvg:svgBlip xmlns:asvg="http://schemas.microsoft.com/office/drawing/2016/SVG/main" r:embed="rId9"/>
              </a:ext>
            </a:extLst>
          </a:blip>
          <a:stretch>
            <a:fillRect/>
          </a:stretch>
        </p:blipFill>
        <p:spPr>
          <a:xfrm>
            <a:off x="357880" y="163178"/>
            <a:ext cx="609600" cy="609600"/>
          </a:xfrm>
          <a:prstGeom prst="rect">
            <a:avLst/>
          </a:prstGeom>
        </p:spPr>
      </p:pic>
      <p:cxnSp>
        <p:nvCxnSpPr>
          <p:cNvPr id="10" name="直接连接符 9"/>
          <p:cNvCxnSpPr>
            <a:cxnSpLocks/>
          </p:cNvCxnSpPr>
          <p:nvPr userDrawn="1">
            <p:custDataLst>
              <p:tags r:id="rId3"/>
            </p:custDataLst>
          </p:nvPr>
        </p:nvCxnSpPr>
        <p:spPr>
          <a:xfrm flipV="1">
            <a:off x="392805" y="845802"/>
            <a:ext cx="8669776" cy="1"/>
          </a:xfrm>
          <a:prstGeom prst="line">
            <a:avLst/>
          </a:prstGeom>
          <a:ln w="28575">
            <a:solidFill>
              <a:srgbClr val="C92B2F"/>
            </a:solidFill>
          </a:ln>
        </p:spPr>
        <p:style>
          <a:lnRef idx="1">
            <a:schemeClr val="accent1"/>
          </a:lnRef>
          <a:fillRef idx="0">
            <a:schemeClr val="accent1"/>
          </a:fillRef>
          <a:effectRef idx="0">
            <a:schemeClr val="accent1"/>
          </a:effectRef>
          <a:fontRef idx="minor">
            <a:schemeClr val="tx1"/>
          </a:fontRef>
        </p:style>
      </p:cxnSp>
      <p:sp>
        <p:nvSpPr>
          <p:cNvPr id="11" name="矩形 10"/>
          <p:cNvSpPr/>
          <p:nvPr userDrawn="1">
            <p:custDataLst>
              <p:tags r:id="rId4"/>
            </p:custDataLst>
          </p:nvPr>
        </p:nvSpPr>
        <p:spPr>
          <a:xfrm>
            <a:off x="0" y="0"/>
            <a:ext cx="12192000" cy="6870700"/>
          </a:xfrm>
          <a:prstGeom prst="rect">
            <a:avLst/>
          </a:prstGeom>
          <a:noFill/>
          <a:ln w="76200">
            <a:solidFill>
              <a:srgbClr val="C92B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4DF51837-4B81-4CFB-929C-128E57F3399F}"/>
              </a:ext>
            </a:extLst>
          </p:cNvPr>
          <p:cNvSpPr/>
          <p:nvPr>
            <p:custDataLst>
              <p:tags r:id="rId5"/>
            </p:custDataLst>
          </p:nvPr>
        </p:nvSpPr>
        <p:spPr>
          <a:xfrm>
            <a:off x="423237" y="1060156"/>
            <a:ext cx="11545381" cy="5153900"/>
          </a:xfrm>
          <a:prstGeom prst="rect">
            <a:avLst/>
          </a:prstGeom>
          <a:solidFill>
            <a:schemeClr val="bg1"/>
          </a:solid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zh-CN"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Rectangle 2">
            <a:extLst>
              <a:ext uri="{FF2B5EF4-FFF2-40B4-BE49-F238E27FC236}">
                <a16:creationId xmlns:a16="http://schemas.microsoft.com/office/drawing/2014/main" id="{BD3172A7-FD49-4803-865E-14D11F03F4D2}"/>
              </a:ext>
            </a:extLst>
          </p:cNvPr>
          <p:cNvSpPr>
            <a:spLocks noChangeArrowheads="1"/>
          </p:cNvSpPr>
          <p:nvPr/>
        </p:nvSpPr>
        <p:spPr bwMode="auto">
          <a:xfrm>
            <a:off x="2574098" y="154099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60">
            <a:extLst>
              <a:ext uri="{FF2B5EF4-FFF2-40B4-BE49-F238E27FC236}">
                <a16:creationId xmlns:a16="http://schemas.microsoft.com/office/drawing/2014/main" id="{97EE64E0-4D6B-4B9A-8DE7-FE37355EE8C2}"/>
              </a:ext>
            </a:extLst>
          </p:cNvPr>
          <p:cNvSpPr>
            <a:spLocks noChangeArrowheads="1"/>
          </p:cNvSpPr>
          <p:nvPr/>
        </p:nvSpPr>
        <p:spPr bwMode="auto">
          <a:xfrm>
            <a:off x="697394" y="1224019"/>
            <a:ext cx="1725217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4" name="图片 3">
            <a:extLst>
              <a:ext uri="{FF2B5EF4-FFF2-40B4-BE49-F238E27FC236}">
                <a16:creationId xmlns:a16="http://schemas.microsoft.com/office/drawing/2014/main" id="{D46DCEF6-4C68-6E42-C896-B3BCE9A737ED}"/>
              </a:ext>
            </a:extLst>
          </p:cNvPr>
          <p:cNvPicPr>
            <a:picLocks noChangeAspect="1"/>
          </p:cNvPicPr>
          <p:nvPr/>
        </p:nvPicPr>
        <p:blipFill>
          <a:blip r:embed="rId10"/>
          <a:stretch>
            <a:fillRect/>
          </a:stretch>
        </p:blipFill>
        <p:spPr>
          <a:xfrm>
            <a:off x="4483001" y="68465"/>
            <a:ext cx="3225997" cy="732946"/>
          </a:xfrm>
          <a:prstGeom prst="rect">
            <a:avLst/>
          </a:prstGeom>
        </p:spPr>
      </p:pic>
      <p:pic>
        <p:nvPicPr>
          <p:cNvPr id="8" name="图片 7">
            <a:extLst>
              <a:ext uri="{FF2B5EF4-FFF2-40B4-BE49-F238E27FC236}">
                <a16:creationId xmlns:a16="http://schemas.microsoft.com/office/drawing/2014/main" id="{D094C960-797D-7771-3D7F-20EAA19CBC3A}"/>
              </a:ext>
            </a:extLst>
          </p:cNvPr>
          <p:cNvPicPr>
            <a:picLocks noChangeAspect="1"/>
          </p:cNvPicPr>
          <p:nvPr/>
        </p:nvPicPr>
        <p:blipFill>
          <a:blip r:embed="rId11"/>
          <a:stretch>
            <a:fillRect/>
          </a:stretch>
        </p:blipFill>
        <p:spPr>
          <a:xfrm>
            <a:off x="697394" y="1370072"/>
            <a:ext cx="5707627" cy="4642126"/>
          </a:xfrm>
          <a:prstGeom prst="rect">
            <a:avLst/>
          </a:prstGeom>
        </p:spPr>
      </p:pic>
      <p:pic>
        <p:nvPicPr>
          <p:cNvPr id="13" name="图片 12">
            <a:extLst>
              <a:ext uri="{FF2B5EF4-FFF2-40B4-BE49-F238E27FC236}">
                <a16:creationId xmlns:a16="http://schemas.microsoft.com/office/drawing/2014/main" id="{ABFBF4AC-5DF5-F89B-58B8-909DDE5B063C}"/>
              </a:ext>
            </a:extLst>
          </p:cNvPr>
          <p:cNvPicPr>
            <a:picLocks noChangeAspect="1"/>
          </p:cNvPicPr>
          <p:nvPr/>
        </p:nvPicPr>
        <p:blipFill>
          <a:blip r:embed="rId12"/>
          <a:stretch>
            <a:fillRect/>
          </a:stretch>
        </p:blipFill>
        <p:spPr>
          <a:xfrm>
            <a:off x="7105806" y="1683044"/>
            <a:ext cx="4388800" cy="4114800"/>
          </a:xfrm>
          <a:prstGeom prst="rect">
            <a:avLst/>
          </a:prstGeom>
        </p:spPr>
      </p:pic>
    </p:spTree>
    <p:extLst>
      <p:ext uri="{BB962C8B-B14F-4D97-AF65-F5344CB8AC3E}">
        <p14:creationId xmlns:p14="http://schemas.microsoft.com/office/powerpoint/2010/main" val="199605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5579DB35-1182-4BBC-B355-8553509E37C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BC5A6486-47F7-4AD2-9DC0-5D53077CE94D}"/>
              </a:ext>
            </a:extLst>
          </p:cNvPr>
          <p:cNvSpPr>
            <a:spLocks noChangeArrowheads="1"/>
          </p:cNvSpPr>
          <p:nvPr/>
        </p:nvSpPr>
        <p:spPr bwMode="auto">
          <a:xfrm>
            <a:off x="0" y="-1"/>
            <a:ext cx="622398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2" name="图片 1">
            <a:extLst>
              <a:ext uri="{FF2B5EF4-FFF2-40B4-BE49-F238E27FC236}">
                <a16:creationId xmlns:a16="http://schemas.microsoft.com/office/drawing/2014/main" id="{F0C75968-D095-F9CB-2209-81CEA70D31F6}"/>
              </a:ext>
            </a:extLst>
          </p:cNvPr>
          <p:cNvPicPr>
            <a:picLocks noChangeAspect="1"/>
          </p:cNvPicPr>
          <p:nvPr/>
        </p:nvPicPr>
        <p:blipFill>
          <a:blip r:embed="rId3"/>
          <a:stretch>
            <a:fillRect/>
          </a:stretch>
        </p:blipFill>
        <p:spPr>
          <a:xfrm>
            <a:off x="655320" y="132587"/>
            <a:ext cx="6592825" cy="6592825"/>
          </a:xfrm>
          <a:prstGeom prst="rect">
            <a:avLst/>
          </a:prstGeom>
        </p:spPr>
      </p:pic>
      <p:sp>
        <p:nvSpPr>
          <p:cNvPr id="15" name="文本框 14">
            <a:extLst>
              <a:ext uri="{FF2B5EF4-FFF2-40B4-BE49-F238E27FC236}">
                <a16:creationId xmlns:a16="http://schemas.microsoft.com/office/drawing/2014/main" id="{AD48E9DB-4B00-E096-F37C-3651120A2A2D}"/>
              </a:ext>
            </a:extLst>
          </p:cNvPr>
          <p:cNvSpPr txBox="1"/>
          <p:nvPr/>
        </p:nvSpPr>
        <p:spPr>
          <a:xfrm>
            <a:off x="8304656" y="2236707"/>
            <a:ext cx="3372993" cy="255454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000" dirty="0">
                <a:latin typeface="思源黑体 CN" panose="020B0500000000000000" pitchFamily="34" charset="-122"/>
                <a:ea typeface="思源黑体 CN" panose="020B0500000000000000" pitchFamily="34" charset="-122"/>
              </a:rPr>
              <a:t>PyCharm</a:t>
            </a:r>
            <a:r>
              <a:rPr lang="zh-CN" altLang="en-US" sz="4000" dirty="0">
                <a:latin typeface="思源黑体 CN" panose="020B0500000000000000" pitchFamily="34" charset="-122"/>
                <a:ea typeface="思源黑体 CN" panose="020B0500000000000000" pitchFamily="34" charset="-122"/>
              </a:rPr>
              <a:t>？</a:t>
            </a:r>
            <a:endParaRPr lang="en-US" altLang="zh-CN" sz="4000" b="0" i="0" dirty="0">
              <a:effectLst/>
              <a:latin typeface="思源黑体 CN" panose="020B0500000000000000" pitchFamily="34" charset="-122"/>
              <a:ea typeface="思源黑体 CN" panose="020B0500000000000000"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4000" b="0" i="0" dirty="0">
                <a:effectLst/>
                <a:latin typeface="思源黑体 CN" panose="020B0500000000000000" pitchFamily="34" charset="-122"/>
                <a:ea typeface="思源黑体 CN" panose="020B0500000000000000" pitchFamily="34" charset="-122"/>
              </a:rPr>
              <a:t>启动！</a:t>
            </a:r>
            <a:endParaRPr lang="en-US" altLang="zh-CN" sz="4000" b="0" i="0" dirty="0">
              <a:effectLst/>
              <a:latin typeface="思源黑体 CN" panose="020B0500000000000000" pitchFamily="34" charset="-122"/>
              <a:ea typeface="思源黑体 CN" panose="020B0500000000000000"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4000" dirty="0">
                <a:solidFill>
                  <a:srgbClr val="FF0000"/>
                </a:solidFill>
                <a:latin typeface="思源黑体 CN" panose="020B0500000000000000" pitchFamily="34" charset="-122"/>
                <a:ea typeface="思源黑体 CN" panose="020B0500000000000000" pitchFamily="34" charset="-122"/>
              </a:rPr>
              <a:t>一定记得看视频的</a:t>
            </a:r>
            <a:r>
              <a:rPr lang="en-US" altLang="zh-CN" sz="4000" dirty="0">
                <a:solidFill>
                  <a:srgbClr val="FF0000"/>
                </a:solidFill>
                <a:latin typeface="思源黑体 CN" panose="020B0500000000000000" pitchFamily="34" charset="-122"/>
                <a:ea typeface="思源黑体 CN" panose="020B0500000000000000" pitchFamily="34" charset="-122"/>
              </a:rPr>
              <a:t>P234</a:t>
            </a:r>
            <a:endParaRPr lang="en-US" altLang="zh-CN" sz="4000" b="0" i="0" dirty="0">
              <a:solidFill>
                <a:srgbClr val="FF0000"/>
              </a:solidFill>
              <a:effectLst/>
              <a:latin typeface="思源黑体 CN" panose="020B0500000000000000" pitchFamily="34" charset="-122"/>
              <a:ea typeface="思源黑体 CN" panose="020B0500000000000000" pitchFamily="34" charset="-122"/>
            </a:endParaRPr>
          </a:p>
        </p:txBody>
      </p:sp>
    </p:spTree>
    <p:extLst>
      <p:ext uri="{BB962C8B-B14F-4D97-AF65-F5344CB8AC3E}">
        <p14:creationId xmlns:p14="http://schemas.microsoft.com/office/powerpoint/2010/main" val="3306842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0756DC-FB33-2DC6-DCCF-69AEA1144DAF}"/>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361C6E64-C89F-E702-B918-8EDF6F9D1098}"/>
              </a:ext>
            </a:extLst>
          </p:cNvPr>
          <p:cNvSpPr>
            <a:spLocks noGrp="1"/>
          </p:cNvSpPr>
          <p:nvPr>
            <p:ph type="title"/>
            <p:custDataLst>
              <p:tags r:id="rId1"/>
            </p:custDataLst>
          </p:nvPr>
        </p:nvSpPr>
        <p:spPr>
          <a:xfrm>
            <a:off x="967480" y="261734"/>
            <a:ext cx="7711440" cy="433461"/>
          </a:xfrm>
        </p:spPr>
        <p:txBody>
          <a:bodyPr>
            <a:normAutofit fontScale="90000"/>
          </a:bodyPr>
          <a:lstStyle>
            <a:lvl1pPr>
              <a:defRPr sz="3600" b="1">
                <a:latin typeface="微软雅黑" panose="020B0503020204020204" pitchFamily="34" charset="-122"/>
                <a:ea typeface="微软雅黑" panose="020B0503020204020204" pitchFamily="34" charset="-122"/>
              </a:defRPr>
            </a:lvl1pPr>
          </a:lstStyle>
          <a:p>
            <a:r>
              <a:rPr lang="zh-CN" altLang="en-US" sz="2800" dirty="0">
                <a:latin typeface="思源黑体 CN" panose="020B0500000000000000" pitchFamily="34" charset="-122"/>
                <a:ea typeface="思源黑体 CN" panose="020B0500000000000000" pitchFamily="34" charset="-122"/>
              </a:rPr>
              <a:t>资源获取</a:t>
            </a:r>
          </a:p>
        </p:txBody>
      </p:sp>
      <p:pic>
        <p:nvPicPr>
          <p:cNvPr id="9" name="图片 8" descr="蓝色向右双箭头">
            <a:extLst>
              <a:ext uri="{FF2B5EF4-FFF2-40B4-BE49-F238E27FC236}">
                <a16:creationId xmlns:a16="http://schemas.microsoft.com/office/drawing/2014/main" id="{7595715D-38BB-2845-048B-6056B8C10863}"/>
              </a:ext>
            </a:extLst>
          </p:cNvPr>
          <p:cNvPicPr>
            <a:picLocks noChangeAspect="1"/>
          </p:cNvPicPr>
          <p:nvPr userDrawn="1">
            <p:custDataLst>
              <p:tags r:id="rId2"/>
            </p:custDataLst>
          </p:nvPr>
        </p:nvPicPr>
        <p:blipFill>
          <a:blip r:embed="rId8">
            <a:extLst>
              <a:ext uri="{96DAC541-7B7A-43D3-8B79-37D633B846F1}">
                <asvg:svgBlip xmlns:asvg="http://schemas.microsoft.com/office/drawing/2016/SVG/main" r:embed="rId9"/>
              </a:ext>
            </a:extLst>
          </a:blip>
          <a:stretch>
            <a:fillRect/>
          </a:stretch>
        </p:blipFill>
        <p:spPr>
          <a:xfrm>
            <a:off x="357880" y="163178"/>
            <a:ext cx="609600" cy="609600"/>
          </a:xfrm>
          <a:prstGeom prst="rect">
            <a:avLst/>
          </a:prstGeom>
        </p:spPr>
      </p:pic>
      <p:cxnSp>
        <p:nvCxnSpPr>
          <p:cNvPr id="10" name="直接连接符 9">
            <a:extLst>
              <a:ext uri="{FF2B5EF4-FFF2-40B4-BE49-F238E27FC236}">
                <a16:creationId xmlns:a16="http://schemas.microsoft.com/office/drawing/2014/main" id="{0CBDDFB8-B922-67D3-F4CF-10BBFB8176CF}"/>
              </a:ext>
            </a:extLst>
          </p:cNvPr>
          <p:cNvCxnSpPr>
            <a:cxnSpLocks/>
          </p:cNvCxnSpPr>
          <p:nvPr userDrawn="1">
            <p:custDataLst>
              <p:tags r:id="rId3"/>
            </p:custDataLst>
          </p:nvPr>
        </p:nvCxnSpPr>
        <p:spPr>
          <a:xfrm flipV="1">
            <a:off x="392805" y="845802"/>
            <a:ext cx="8669776" cy="1"/>
          </a:xfrm>
          <a:prstGeom prst="line">
            <a:avLst/>
          </a:prstGeom>
          <a:ln w="28575">
            <a:solidFill>
              <a:srgbClr val="C92B2F"/>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23B9C075-8F7E-B60B-2331-3F53688E67F1}"/>
              </a:ext>
            </a:extLst>
          </p:cNvPr>
          <p:cNvSpPr/>
          <p:nvPr userDrawn="1">
            <p:custDataLst>
              <p:tags r:id="rId4"/>
            </p:custDataLst>
          </p:nvPr>
        </p:nvSpPr>
        <p:spPr>
          <a:xfrm>
            <a:off x="0" y="0"/>
            <a:ext cx="12192000" cy="6870700"/>
          </a:xfrm>
          <a:prstGeom prst="rect">
            <a:avLst/>
          </a:prstGeom>
          <a:noFill/>
          <a:ln w="76200">
            <a:solidFill>
              <a:srgbClr val="C92B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Rectangle 2">
            <a:extLst>
              <a:ext uri="{FF2B5EF4-FFF2-40B4-BE49-F238E27FC236}">
                <a16:creationId xmlns:a16="http://schemas.microsoft.com/office/drawing/2014/main" id="{C7AFE923-90F7-C2BB-678A-1AFF55B94653}"/>
              </a:ext>
            </a:extLst>
          </p:cNvPr>
          <p:cNvSpPr>
            <a:spLocks noChangeArrowheads="1"/>
          </p:cNvSpPr>
          <p:nvPr/>
        </p:nvSpPr>
        <p:spPr bwMode="auto">
          <a:xfrm>
            <a:off x="2574098" y="154099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矩形 13">
            <a:extLst>
              <a:ext uri="{FF2B5EF4-FFF2-40B4-BE49-F238E27FC236}">
                <a16:creationId xmlns:a16="http://schemas.microsoft.com/office/drawing/2014/main" id="{9674660F-7A30-A605-6CDC-DB929AD87FCF}"/>
              </a:ext>
            </a:extLst>
          </p:cNvPr>
          <p:cNvSpPr/>
          <p:nvPr>
            <p:custDataLst>
              <p:tags r:id="rId5"/>
            </p:custDataLst>
          </p:nvPr>
        </p:nvSpPr>
        <p:spPr>
          <a:xfrm>
            <a:off x="423237" y="1063145"/>
            <a:ext cx="11545381" cy="5533121"/>
          </a:xfrm>
          <a:prstGeom prst="rect">
            <a:avLst/>
          </a:prstGeom>
          <a:solidFill>
            <a:schemeClr val="bg1"/>
          </a:solid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zh-CN" sz="2000" b="1" kern="100" dirty="0">
                <a:effectLst/>
                <a:latin typeface="思源黑体 CN" panose="020B0500000000000000" pitchFamily="34" charset="-122"/>
                <a:ea typeface="思源黑体 CN" panose="020B0500000000000000" pitchFamily="34" charset="-122"/>
                <a:cs typeface="Times New Roman" panose="02020603050405020304" pitchFamily="18" charset="0"/>
              </a:rPr>
              <a:t>1. </a:t>
            </a:r>
            <a:r>
              <a:rPr lang="zh-CN" altLang="en-US" sz="2000" b="1" kern="100" dirty="0">
                <a:latin typeface="思源黑体 CN" panose="020B0500000000000000" pitchFamily="34" charset="-122"/>
                <a:ea typeface="思源黑体 CN" panose="020B0500000000000000" pitchFamily="34" charset="-122"/>
                <a:cs typeface="Times New Roman" panose="02020603050405020304" pitchFamily="18" charset="0"/>
              </a:rPr>
              <a:t>三连之后评论区留下你的邮箱即可，每晚定时发送</a:t>
            </a:r>
            <a:endParaRPr lang="zh-CN" altLang="en-US" sz="2000" b="1" kern="100" dirty="0">
              <a:effectLst/>
              <a:latin typeface="思源黑体 CN" panose="020B0500000000000000" pitchFamily="34" charset="-122"/>
              <a:ea typeface="思源黑体 CN" panose="020B0500000000000000" pitchFamily="34" charset="-122"/>
              <a:cs typeface="Times New Roman" panose="02020603050405020304" pitchFamily="18" charset="0"/>
            </a:endParaRPr>
          </a:p>
        </p:txBody>
      </p:sp>
      <p:sp>
        <p:nvSpPr>
          <p:cNvPr id="6" name="Rectangle 60">
            <a:extLst>
              <a:ext uri="{FF2B5EF4-FFF2-40B4-BE49-F238E27FC236}">
                <a16:creationId xmlns:a16="http://schemas.microsoft.com/office/drawing/2014/main" id="{B685E498-C202-5F4B-5BA1-8246E7E01AC1}"/>
              </a:ext>
            </a:extLst>
          </p:cNvPr>
          <p:cNvSpPr>
            <a:spLocks noChangeArrowheads="1"/>
          </p:cNvSpPr>
          <p:nvPr/>
        </p:nvSpPr>
        <p:spPr bwMode="auto">
          <a:xfrm>
            <a:off x="697394" y="1224019"/>
            <a:ext cx="1725217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8" name="图片 7">
            <a:extLst>
              <a:ext uri="{FF2B5EF4-FFF2-40B4-BE49-F238E27FC236}">
                <a16:creationId xmlns:a16="http://schemas.microsoft.com/office/drawing/2014/main" id="{AD4D5BD9-70E1-CBF4-6EE1-94F0136B0F24}"/>
              </a:ext>
            </a:extLst>
          </p:cNvPr>
          <p:cNvPicPr>
            <a:picLocks noChangeAspect="1"/>
          </p:cNvPicPr>
          <p:nvPr/>
        </p:nvPicPr>
        <p:blipFill>
          <a:blip r:embed="rId10"/>
          <a:stretch>
            <a:fillRect/>
          </a:stretch>
        </p:blipFill>
        <p:spPr>
          <a:xfrm>
            <a:off x="4483001" y="68465"/>
            <a:ext cx="3225997" cy="732946"/>
          </a:xfrm>
          <a:prstGeom prst="rect">
            <a:avLst/>
          </a:prstGeom>
        </p:spPr>
      </p:pic>
      <p:sp>
        <p:nvSpPr>
          <p:cNvPr id="16" name="文本框 15">
            <a:extLst>
              <a:ext uri="{FF2B5EF4-FFF2-40B4-BE49-F238E27FC236}">
                <a16:creationId xmlns:a16="http://schemas.microsoft.com/office/drawing/2014/main" id="{84A96590-6DCF-BDD9-95D4-21D60075E568}"/>
              </a:ext>
            </a:extLst>
          </p:cNvPr>
          <p:cNvSpPr txBox="1"/>
          <p:nvPr/>
        </p:nvSpPr>
        <p:spPr>
          <a:xfrm>
            <a:off x="769795" y="1437742"/>
            <a:ext cx="5204677" cy="5016758"/>
          </a:xfrm>
          <a:prstGeom prst="rect">
            <a:avLst/>
          </a:prstGeom>
          <a:noFill/>
        </p:spPr>
        <p:txBody>
          <a:bodyPr wrap="square">
            <a:spAutoFit/>
          </a:bodyPr>
          <a:lstStyle/>
          <a:p>
            <a:pPr marL="742950" indent="-742950">
              <a:buFont typeface="Wingdings" panose="05000000000000000000" pitchFamily="2" charset="2"/>
              <a:buChar char="Ø"/>
            </a:pPr>
            <a:r>
              <a:rPr lang="zh-CN" altLang="en-US" sz="4000" b="1" kern="100" dirty="0">
                <a:effectLst/>
                <a:latin typeface="思源黑体 CN" panose="020B0500000000000000" pitchFamily="34" charset="-122"/>
                <a:ea typeface="思源黑体 CN" panose="020B0500000000000000" pitchFamily="34" charset="-122"/>
                <a:cs typeface="Times New Roman" panose="02020603050405020304" pitchFamily="18" charset="0"/>
              </a:rPr>
              <a:t>通过</a:t>
            </a:r>
            <a:r>
              <a:rPr lang="en-US" altLang="zh-CN" sz="4000" b="1" kern="100" dirty="0">
                <a:effectLst/>
                <a:latin typeface="思源黑体 CN" panose="020B0500000000000000" pitchFamily="34" charset="-122"/>
                <a:ea typeface="思源黑体 CN" panose="020B0500000000000000" pitchFamily="34" charset="-122"/>
                <a:cs typeface="Times New Roman" panose="02020603050405020304" pitchFamily="18" charset="0"/>
              </a:rPr>
              <a:t>B</a:t>
            </a:r>
            <a:r>
              <a:rPr lang="zh-CN" altLang="en-US" sz="4000" b="1" kern="100" dirty="0">
                <a:effectLst/>
                <a:latin typeface="思源黑体 CN" panose="020B0500000000000000" pitchFamily="34" charset="-122"/>
                <a:ea typeface="思源黑体 CN" panose="020B0500000000000000" pitchFamily="34" charset="-122"/>
                <a:cs typeface="Times New Roman" panose="02020603050405020304" pitchFamily="18" charset="0"/>
              </a:rPr>
              <a:t>站的工房获取，粉丝有优惠！</a:t>
            </a:r>
            <a:endParaRPr lang="en-US" altLang="zh-CN" sz="4000" b="1" kern="100" dirty="0">
              <a:solidFill>
                <a:srgbClr val="FF0000"/>
              </a:solidFill>
              <a:effectLst/>
              <a:latin typeface="思源黑体 CN" panose="020B0500000000000000" pitchFamily="34" charset="-122"/>
              <a:ea typeface="思源黑体 CN" panose="020B0500000000000000" pitchFamily="34" charset="-122"/>
              <a:cs typeface="Times New Roman" panose="02020603050405020304" pitchFamily="18" charset="0"/>
            </a:endParaRPr>
          </a:p>
          <a:p>
            <a:r>
              <a:rPr lang="en-US" altLang="zh-CN" sz="4000" b="1" kern="100" dirty="0">
                <a:latin typeface="思源黑体 CN" panose="020B0500000000000000" pitchFamily="34" charset="-122"/>
                <a:ea typeface="思源黑体 CN" panose="020B0500000000000000" pitchFamily="34" charset="-122"/>
                <a:cs typeface="Times New Roman" panose="02020603050405020304" pitchFamily="18" charset="0"/>
              </a:rPr>
              <a:t>1. </a:t>
            </a:r>
            <a:r>
              <a:rPr lang="zh-CN" altLang="en-US" sz="4000" b="1" kern="100" dirty="0">
                <a:latin typeface="思源黑体 CN" panose="020B0500000000000000" pitchFamily="34" charset="-122"/>
                <a:ea typeface="思源黑体 CN" panose="020B0500000000000000" pitchFamily="34" charset="-122"/>
                <a:cs typeface="Times New Roman" panose="02020603050405020304" pitchFamily="18" charset="0"/>
              </a:rPr>
              <a:t>大礼包比较贵，但是包含已经发布的</a:t>
            </a:r>
            <a:r>
              <a:rPr lang="zh-CN" altLang="en-US" sz="4000" b="1" kern="100" dirty="0">
                <a:solidFill>
                  <a:srgbClr val="FF0000"/>
                </a:solidFill>
                <a:latin typeface="思源黑体 CN" panose="020B0500000000000000" pitchFamily="34" charset="-122"/>
                <a:ea typeface="思源黑体 CN" panose="020B0500000000000000" pitchFamily="34" charset="-122"/>
                <a:cs typeface="Times New Roman" panose="02020603050405020304" pitchFamily="18" charset="0"/>
              </a:rPr>
              <a:t>所有项目</a:t>
            </a:r>
            <a:r>
              <a:rPr lang="zh-CN" altLang="en-US" sz="4000" b="1" kern="100" dirty="0">
                <a:latin typeface="思源黑体 CN" panose="020B0500000000000000" pitchFamily="34" charset="-122"/>
                <a:ea typeface="思源黑体 CN" panose="020B0500000000000000" pitchFamily="34" charset="-122"/>
                <a:cs typeface="Times New Roman" panose="02020603050405020304" pitchFamily="18" charset="0"/>
              </a:rPr>
              <a:t>并且</a:t>
            </a:r>
            <a:r>
              <a:rPr lang="zh-CN" altLang="en-US" sz="4000" b="1" kern="100" dirty="0">
                <a:solidFill>
                  <a:srgbClr val="FF0000"/>
                </a:solidFill>
                <a:latin typeface="思源黑体 CN" panose="020B0500000000000000" pitchFamily="34" charset="-122"/>
                <a:ea typeface="思源黑体 CN" panose="020B0500000000000000" pitchFamily="34" charset="-122"/>
                <a:cs typeface="Times New Roman" panose="02020603050405020304" pitchFamily="18" charset="0"/>
              </a:rPr>
              <a:t>赠送一次免费调试。</a:t>
            </a:r>
            <a:endParaRPr lang="en-US" altLang="zh-CN" sz="4000" b="1" kern="100" dirty="0">
              <a:solidFill>
                <a:srgbClr val="FF0000"/>
              </a:solidFill>
              <a:latin typeface="思源黑体 CN" panose="020B0500000000000000" pitchFamily="34" charset="-122"/>
              <a:ea typeface="思源黑体 CN" panose="020B0500000000000000" pitchFamily="34" charset="-122"/>
              <a:cs typeface="Times New Roman" panose="02020603050405020304" pitchFamily="18" charset="0"/>
            </a:endParaRPr>
          </a:p>
          <a:p>
            <a:r>
              <a:rPr lang="en-US" altLang="zh-CN" sz="4000" b="1" kern="100" dirty="0">
                <a:latin typeface="思源黑体 CN" panose="020B0500000000000000" pitchFamily="34" charset="-122"/>
                <a:ea typeface="思源黑体 CN" panose="020B0500000000000000" pitchFamily="34" charset="-122"/>
                <a:cs typeface="Times New Roman" panose="02020603050405020304" pitchFamily="18" charset="0"/>
              </a:rPr>
              <a:t>2. </a:t>
            </a:r>
            <a:r>
              <a:rPr lang="zh-CN" altLang="en-US" sz="4000" b="1" kern="100" dirty="0">
                <a:latin typeface="思源黑体 CN" panose="020B0500000000000000" pitchFamily="34" charset="-122"/>
                <a:ea typeface="思源黑体 CN" panose="020B0500000000000000" pitchFamily="34" charset="-122"/>
                <a:cs typeface="Times New Roman" panose="02020603050405020304" pitchFamily="18" charset="0"/>
              </a:rPr>
              <a:t>单个项目便宜但需要看视频自己调试</a:t>
            </a:r>
            <a:endParaRPr lang="en-US" altLang="zh-CN" sz="4000" b="1" kern="100" dirty="0">
              <a:latin typeface="思源黑体 CN" panose="020B0500000000000000" pitchFamily="34" charset="-122"/>
              <a:ea typeface="思源黑体 CN" panose="020B0500000000000000"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10C23719-7A32-2323-5285-2E74BE0E3533}"/>
              </a:ext>
            </a:extLst>
          </p:cNvPr>
          <p:cNvPicPr>
            <a:picLocks noChangeAspect="1"/>
          </p:cNvPicPr>
          <p:nvPr/>
        </p:nvPicPr>
        <p:blipFill>
          <a:blip r:embed="rId11"/>
          <a:stretch>
            <a:fillRect/>
          </a:stretch>
        </p:blipFill>
        <p:spPr>
          <a:xfrm>
            <a:off x="6197854" y="1487080"/>
            <a:ext cx="5423364" cy="4649360"/>
          </a:xfrm>
          <a:prstGeom prst="rect">
            <a:avLst/>
          </a:prstGeom>
        </p:spPr>
      </p:pic>
    </p:spTree>
    <p:extLst>
      <p:ext uri="{BB962C8B-B14F-4D97-AF65-F5344CB8AC3E}">
        <p14:creationId xmlns:p14="http://schemas.microsoft.com/office/powerpoint/2010/main" val="27684523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75D08-8435-77D3-ACB5-2ECB5CF91EA2}"/>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074ADF97-BEDD-131E-2C8A-1B3DF0DC896E}"/>
              </a:ext>
            </a:extLst>
          </p:cNvPr>
          <p:cNvSpPr>
            <a:spLocks noGrp="1"/>
          </p:cNvSpPr>
          <p:nvPr>
            <p:ph type="title"/>
            <p:custDataLst>
              <p:tags r:id="rId1"/>
            </p:custDataLst>
          </p:nvPr>
        </p:nvSpPr>
        <p:spPr>
          <a:xfrm>
            <a:off x="967480" y="261734"/>
            <a:ext cx="7711440" cy="433461"/>
          </a:xfrm>
        </p:spPr>
        <p:txBody>
          <a:bodyPr>
            <a:normAutofit fontScale="90000"/>
          </a:bodyPr>
          <a:lstStyle>
            <a:lvl1pPr>
              <a:defRPr sz="3600" b="1">
                <a:latin typeface="微软雅黑" panose="020B0503020204020204" pitchFamily="34" charset="-122"/>
                <a:ea typeface="微软雅黑" panose="020B0503020204020204" pitchFamily="34" charset="-122"/>
              </a:defRPr>
            </a:lvl1pPr>
          </a:lstStyle>
          <a:p>
            <a:r>
              <a:rPr lang="zh-CN" altLang="en-US" sz="2800" dirty="0">
                <a:latin typeface="思源黑体 CN" panose="020B0500000000000000" pitchFamily="34" charset="-122"/>
                <a:ea typeface="思源黑体 CN" panose="020B0500000000000000" pitchFamily="34" charset="-122"/>
              </a:rPr>
              <a:t>资源获取</a:t>
            </a:r>
          </a:p>
        </p:txBody>
      </p:sp>
      <p:pic>
        <p:nvPicPr>
          <p:cNvPr id="9" name="图片 8" descr="蓝色向右双箭头">
            <a:extLst>
              <a:ext uri="{FF2B5EF4-FFF2-40B4-BE49-F238E27FC236}">
                <a16:creationId xmlns:a16="http://schemas.microsoft.com/office/drawing/2014/main" id="{832C29FE-F329-7A37-7165-4A538E548FD7}"/>
              </a:ext>
            </a:extLst>
          </p:cNvPr>
          <p:cNvPicPr>
            <a:picLocks noChangeAspect="1"/>
          </p:cNvPicPr>
          <p:nvPr userDrawn="1">
            <p:custDataLst>
              <p:tags r:id="rId2"/>
            </p:custDataLst>
          </p:nvPr>
        </p:nvPicPr>
        <p:blipFill>
          <a:blip r:embed="rId8">
            <a:extLst>
              <a:ext uri="{96DAC541-7B7A-43D3-8B79-37D633B846F1}">
                <asvg:svgBlip xmlns:asvg="http://schemas.microsoft.com/office/drawing/2016/SVG/main" r:embed="rId9"/>
              </a:ext>
            </a:extLst>
          </a:blip>
          <a:stretch>
            <a:fillRect/>
          </a:stretch>
        </p:blipFill>
        <p:spPr>
          <a:xfrm>
            <a:off x="357880" y="163178"/>
            <a:ext cx="609600" cy="609600"/>
          </a:xfrm>
          <a:prstGeom prst="rect">
            <a:avLst/>
          </a:prstGeom>
        </p:spPr>
      </p:pic>
      <p:cxnSp>
        <p:nvCxnSpPr>
          <p:cNvPr id="10" name="直接连接符 9">
            <a:extLst>
              <a:ext uri="{FF2B5EF4-FFF2-40B4-BE49-F238E27FC236}">
                <a16:creationId xmlns:a16="http://schemas.microsoft.com/office/drawing/2014/main" id="{CE211BDB-0FB1-1254-1FEB-DCC482399047}"/>
              </a:ext>
            </a:extLst>
          </p:cNvPr>
          <p:cNvCxnSpPr>
            <a:cxnSpLocks/>
          </p:cNvCxnSpPr>
          <p:nvPr userDrawn="1">
            <p:custDataLst>
              <p:tags r:id="rId3"/>
            </p:custDataLst>
          </p:nvPr>
        </p:nvCxnSpPr>
        <p:spPr>
          <a:xfrm flipV="1">
            <a:off x="392805" y="845802"/>
            <a:ext cx="8669776" cy="1"/>
          </a:xfrm>
          <a:prstGeom prst="line">
            <a:avLst/>
          </a:prstGeom>
          <a:ln w="28575">
            <a:solidFill>
              <a:srgbClr val="C92B2F"/>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360D5778-CBDB-E46C-C73B-FCF818455788}"/>
              </a:ext>
            </a:extLst>
          </p:cNvPr>
          <p:cNvSpPr/>
          <p:nvPr userDrawn="1">
            <p:custDataLst>
              <p:tags r:id="rId4"/>
            </p:custDataLst>
          </p:nvPr>
        </p:nvSpPr>
        <p:spPr>
          <a:xfrm>
            <a:off x="0" y="0"/>
            <a:ext cx="12192000" cy="6870700"/>
          </a:xfrm>
          <a:prstGeom prst="rect">
            <a:avLst/>
          </a:prstGeom>
          <a:noFill/>
          <a:ln w="76200">
            <a:solidFill>
              <a:srgbClr val="C92B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8E0B9305-2A5F-4032-1FFA-346EF3C27BDA}"/>
              </a:ext>
            </a:extLst>
          </p:cNvPr>
          <p:cNvSpPr/>
          <p:nvPr>
            <p:custDataLst>
              <p:tags r:id="rId5"/>
            </p:custDataLst>
          </p:nvPr>
        </p:nvSpPr>
        <p:spPr>
          <a:xfrm>
            <a:off x="423237" y="1060154"/>
            <a:ext cx="11545381" cy="3076835"/>
          </a:xfrm>
          <a:prstGeom prst="rect">
            <a:avLst/>
          </a:prstGeom>
          <a:solidFill>
            <a:schemeClr val="bg1"/>
          </a:solid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zh-CN" sz="2400" dirty="0">
              <a:solidFill>
                <a:schemeClr val="tx1"/>
              </a:solidFill>
              <a:latin typeface="微软雅黑" panose="020B0503020204020204" pitchFamily="34" charset="-122"/>
              <a:ea typeface="微软雅黑" panose="020B0503020204020204" pitchFamily="34" charset="-122"/>
            </a:endParaRPr>
          </a:p>
        </p:txBody>
      </p:sp>
      <p:sp>
        <p:nvSpPr>
          <p:cNvPr id="2" name="Rectangle 2">
            <a:extLst>
              <a:ext uri="{FF2B5EF4-FFF2-40B4-BE49-F238E27FC236}">
                <a16:creationId xmlns:a16="http://schemas.microsoft.com/office/drawing/2014/main" id="{4CC085F5-2E9F-A90F-8E16-A38105A9D838}"/>
              </a:ext>
            </a:extLst>
          </p:cNvPr>
          <p:cNvSpPr>
            <a:spLocks noChangeArrowheads="1"/>
          </p:cNvSpPr>
          <p:nvPr/>
        </p:nvSpPr>
        <p:spPr bwMode="auto">
          <a:xfrm>
            <a:off x="2574098" y="154099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60">
            <a:extLst>
              <a:ext uri="{FF2B5EF4-FFF2-40B4-BE49-F238E27FC236}">
                <a16:creationId xmlns:a16="http://schemas.microsoft.com/office/drawing/2014/main" id="{B904903C-58CD-FBD0-D26D-ABAA1D5192AC}"/>
              </a:ext>
            </a:extLst>
          </p:cNvPr>
          <p:cNvSpPr>
            <a:spLocks noChangeArrowheads="1"/>
          </p:cNvSpPr>
          <p:nvPr/>
        </p:nvSpPr>
        <p:spPr bwMode="auto">
          <a:xfrm>
            <a:off x="697394" y="1224019"/>
            <a:ext cx="1725217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8" name="图片 7">
            <a:extLst>
              <a:ext uri="{FF2B5EF4-FFF2-40B4-BE49-F238E27FC236}">
                <a16:creationId xmlns:a16="http://schemas.microsoft.com/office/drawing/2014/main" id="{EFCE00C2-3267-4622-F92D-A37CE5A2A625}"/>
              </a:ext>
            </a:extLst>
          </p:cNvPr>
          <p:cNvPicPr>
            <a:picLocks noChangeAspect="1"/>
          </p:cNvPicPr>
          <p:nvPr/>
        </p:nvPicPr>
        <p:blipFill>
          <a:blip r:embed="rId10"/>
          <a:stretch>
            <a:fillRect/>
          </a:stretch>
        </p:blipFill>
        <p:spPr>
          <a:xfrm>
            <a:off x="4483001" y="68465"/>
            <a:ext cx="3225997" cy="732946"/>
          </a:xfrm>
          <a:prstGeom prst="rect">
            <a:avLst/>
          </a:prstGeom>
        </p:spPr>
      </p:pic>
      <p:sp>
        <p:nvSpPr>
          <p:cNvPr id="12" name="文本框 11">
            <a:extLst>
              <a:ext uri="{FF2B5EF4-FFF2-40B4-BE49-F238E27FC236}">
                <a16:creationId xmlns:a16="http://schemas.microsoft.com/office/drawing/2014/main" id="{6B365F80-7676-A5DC-098B-D8F78507F278}"/>
              </a:ext>
            </a:extLst>
          </p:cNvPr>
          <p:cNvSpPr txBox="1"/>
          <p:nvPr/>
        </p:nvSpPr>
        <p:spPr>
          <a:xfrm>
            <a:off x="916739" y="1821454"/>
            <a:ext cx="10358503" cy="1938992"/>
          </a:xfrm>
          <a:prstGeom prst="rect">
            <a:avLst/>
          </a:prstGeom>
          <a:noFill/>
        </p:spPr>
        <p:txBody>
          <a:bodyPr wrap="square">
            <a:spAutoFit/>
          </a:bodyPr>
          <a:lstStyle/>
          <a:p>
            <a:pPr marL="571500" indent="-571500">
              <a:buFont typeface="Wingdings" panose="05000000000000000000" pitchFamily="2" charset="2"/>
              <a:buChar char="Ø"/>
            </a:pPr>
            <a:r>
              <a:rPr lang="zh-CN" altLang="en-US" sz="4000" b="1" kern="100" dirty="0">
                <a:latin typeface="思源黑体 CN" panose="020B0500000000000000" pitchFamily="34" charset="-122"/>
                <a:ea typeface="思源黑体 CN" panose="020B0500000000000000" pitchFamily="34" charset="-122"/>
                <a:cs typeface="Times New Roman" panose="02020603050405020304" pitchFamily="18" charset="0"/>
              </a:rPr>
              <a:t>本期项目三连之后评论区留下你的邮箱即可，每周三晚定时发送</a:t>
            </a:r>
            <a:endParaRPr lang="en-US" altLang="zh-CN" sz="4000" b="1" kern="100" dirty="0">
              <a:latin typeface="思源黑体 CN" panose="020B0500000000000000" pitchFamily="34" charset="-122"/>
              <a:ea typeface="思源黑体 CN" panose="020B0500000000000000" pitchFamily="34" charset="-122"/>
              <a:cs typeface="Times New Roman" panose="02020603050405020304" pitchFamily="18" charset="0"/>
            </a:endParaRPr>
          </a:p>
          <a:p>
            <a:r>
              <a:rPr lang="zh-CN" altLang="en-US" sz="4000" b="1" kern="100" dirty="0">
                <a:latin typeface="思源黑体 CN" panose="020B0500000000000000" pitchFamily="34" charset="-122"/>
                <a:ea typeface="思源黑体 CN" panose="020B0500000000000000" pitchFamily="34" charset="-122"/>
                <a:cs typeface="Times New Roman" panose="02020603050405020304" pitchFamily="18" charset="0"/>
              </a:rPr>
              <a:t>（持续到</a:t>
            </a:r>
            <a:r>
              <a:rPr lang="en-US" altLang="zh-CN" sz="4000" b="1" kern="100" dirty="0">
                <a:latin typeface="思源黑体 CN" panose="020B0500000000000000" pitchFamily="34" charset="-122"/>
                <a:ea typeface="思源黑体 CN" panose="020B0500000000000000" pitchFamily="34" charset="-122"/>
                <a:cs typeface="Times New Roman" panose="02020603050405020304" pitchFamily="18" charset="0"/>
              </a:rPr>
              <a:t>25</a:t>
            </a:r>
            <a:r>
              <a:rPr lang="zh-CN" altLang="en-US" sz="4000" b="1" kern="100" dirty="0">
                <a:latin typeface="思源黑体 CN" panose="020B0500000000000000" pitchFamily="34" charset="-122"/>
                <a:ea typeface="思源黑体 CN" panose="020B0500000000000000" pitchFamily="34" charset="-122"/>
                <a:cs typeface="Times New Roman" panose="02020603050405020304" pitchFamily="18" charset="0"/>
              </a:rPr>
              <a:t>年</a:t>
            </a:r>
            <a:r>
              <a:rPr lang="en-US" altLang="zh-CN" sz="4000" b="1" kern="100" dirty="0">
                <a:latin typeface="思源黑体 CN" panose="020B0500000000000000" pitchFamily="34" charset="-122"/>
                <a:ea typeface="思源黑体 CN" panose="020B0500000000000000" pitchFamily="34" charset="-122"/>
                <a:cs typeface="Times New Roman" panose="02020603050405020304" pitchFamily="18" charset="0"/>
              </a:rPr>
              <a:t>1</a:t>
            </a:r>
            <a:r>
              <a:rPr lang="zh-CN" altLang="en-US" sz="4000" b="1" kern="100" dirty="0">
                <a:latin typeface="思源黑体 CN" panose="020B0500000000000000" pitchFamily="34" charset="-122"/>
                <a:ea typeface="思源黑体 CN" panose="020B0500000000000000" pitchFamily="34" charset="-122"/>
                <a:cs typeface="Times New Roman" panose="02020603050405020304" pitchFamily="18" charset="0"/>
              </a:rPr>
              <a:t>月</a:t>
            </a:r>
            <a:r>
              <a:rPr lang="en-US" altLang="zh-CN" sz="4000" b="1" kern="100" dirty="0">
                <a:latin typeface="思源黑体 CN" panose="020B0500000000000000" pitchFamily="34" charset="-122"/>
                <a:ea typeface="思源黑体 CN" panose="020B0500000000000000" pitchFamily="34" charset="-122"/>
                <a:cs typeface="Times New Roman" panose="02020603050405020304" pitchFamily="18" charset="0"/>
              </a:rPr>
              <a:t>1</a:t>
            </a:r>
            <a:r>
              <a:rPr lang="zh-CN" altLang="en-US" sz="4000" b="1" kern="100" dirty="0">
                <a:latin typeface="思源黑体 CN" panose="020B0500000000000000" pitchFamily="34" charset="-122"/>
                <a:ea typeface="思源黑体 CN" panose="020B0500000000000000" pitchFamily="34" charset="-122"/>
                <a:cs typeface="Times New Roman" panose="02020603050405020304" pitchFamily="18" charset="0"/>
              </a:rPr>
              <a:t>日）</a:t>
            </a:r>
            <a:endParaRPr lang="zh-CN" altLang="en-US" sz="4000" b="1" kern="100" dirty="0">
              <a:effectLst/>
              <a:latin typeface="思源黑体 CN" panose="020B0500000000000000" pitchFamily="34" charset="-122"/>
              <a:ea typeface="思源黑体 CN" panose="020B0500000000000000" pitchFamily="34" charset="-122"/>
              <a:cs typeface="Times New Roman" panose="02020603050405020304" pitchFamily="18" charset="0"/>
            </a:endParaRPr>
          </a:p>
        </p:txBody>
      </p:sp>
      <p:sp>
        <p:nvSpPr>
          <p:cNvPr id="17" name="文本框 16">
            <a:extLst>
              <a:ext uri="{FF2B5EF4-FFF2-40B4-BE49-F238E27FC236}">
                <a16:creationId xmlns:a16="http://schemas.microsoft.com/office/drawing/2014/main" id="{5B7AFEAC-357D-8168-AEDA-33706359A07C}"/>
              </a:ext>
            </a:extLst>
          </p:cNvPr>
          <p:cNvSpPr txBox="1"/>
          <p:nvPr/>
        </p:nvSpPr>
        <p:spPr>
          <a:xfrm>
            <a:off x="4823200" y="1165060"/>
            <a:ext cx="1662653" cy="707886"/>
          </a:xfrm>
          <a:prstGeom prst="rect">
            <a:avLst/>
          </a:prstGeom>
          <a:noFill/>
        </p:spPr>
        <p:txBody>
          <a:bodyPr wrap="square">
            <a:spAutoFit/>
          </a:bodyPr>
          <a:lstStyle/>
          <a:p>
            <a:r>
              <a:rPr lang="en-US" altLang="zh-CN" sz="4000" b="1" kern="100" dirty="0">
                <a:solidFill>
                  <a:srgbClr val="FF0000"/>
                </a:solidFill>
                <a:latin typeface="思源黑体 CN" panose="020B0500000000000000" pitchFamily="34" charset="-122"/>
                <a:ea typeface="思源黑体 CN" panose="020B0500000000000000" pitchFamily="34" charset="-122"/>
                <a:cs typeface="Times New Roman" panose="02020603050405020304" pitchFamily="18" charset="0"/>
              </a:rPr>
              <a:t>FREE</a:t>
            </a:r>
            <a:endParaRPr lang="zh-CN" altLang="en-US" sz="4000" b="1" kern="100" dirty="0">
              <a:solidFill>
                <a:srgbClr val="FF0000"/>
              </a:solidFill>
              <a:effectLst/>
              <a:latin typeface="思源黑体 CN" panose="020B0500000000000000" pitchFamily="34" charset="-122"/>
              <a:ea typeface="思源黑体 CN" panose="020B0500000000000000" pitchFamily="34" charset="-122"/>
              <a:cs typeface="Times New Roman" panose="02020603050405020304" pitchFamily="18" charset="0"/>
            </a:endParaRPr>
          </a:p>
        </p:txBody>
      </p:sp>
    </p:spTree>
    <p:extLst>
      <p:ext uri="{BB962C8B-B14F-4D97-AF65-F5344CB8AC3E}">
        <p14:creationId xmlns:p14="http://schemas.microsoft.com/office/powerpoint/2010/main" val="3521839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967480" y="261734"/>
            <a:ext cx="7711440" cy="433461"/>
          </a:xfrm>
        </p:spPr>
        <p:txBody>
          <a:bodyPr>
            <a:normAutofit fontScale="90000"/>
          </a:bodyPr>
          <a:lstStyle>
            <a:lvl1pPr>
              <a:defRPr sz="3600" b="1">
                <a:latin typeface="微软雅黑" panose="020B0503020204020204" pitchFamily="34" charset="-122"/>
                <a:ea typeface="微软雅黑" panose="020B0503020204020204" pitchFamily="34" charset="-122"/>
              </a:defRPr>
            </a:lvl1pPr>
          </a:lstStyle>
          <a:p>
            <a:r>
              <a:rPr lang="zh-CN" altLang="en-US" sz="2800" dirty="0">
                <a:latin typeface="思源黑体 CN" panose="020B0500000000000000" pitchFamily="34" charset="-122"/>
                <a:ea typeface="思源黑体 CN" panose="020B0500000000000000" pitchFamily="34" charset="-122"/>
              </a:rPr>
              <a:t>本期你会学到什么</a:t>
            </a:r>
          </a:p>
        </p:txBody>
      </p:sp>
      <p:pic>
        <p:nvPicPr>
          <p:cNvPr id="9" name="图片 8" descr="蓝色向右双箭头"/>
          <p:cNvPicPr>
            <a:picLocks noChangeAspect="1"/>
          </p:cNvPicPr>
          <p:nvPr userDrawn="1">
            <p:custDataLst>
              <p:tags r:id="rId2"/>
            </p:custDataLst>
          </p:nvPr>
        </p:nvPicPr>
        <p:blipFill>
          <a:blip r:embed="rId8">
            <a:extLst>
              <a:ext uri="{96DAC541-7B7A-43D3-8B79-37D633B846F1}">
                <asvg:svgBlip xmlns:asvg="http://schemas.microsoft.com/office/drawing/2016/SVG/main" r:embed="rId9"/>
              </a:ext>
            </a:extLst>
          </a:blip>
          <a:stretch>
            <a:fillRect/>
          </a:stretch>
        </p:blipFill>
        <p:spPr>
          <a:xfrm>
            <a:off x="357880" y="163178"/>
            <a:ext cx="609600" cy="609600"/>
          </a:xfrm>
          <a:prstGeom prst="rect">
            <a:avLst/>
          </a:prstGeom>
        </p:spPr>
      </p:pic>
      <p:cxnSp>
        <p:nvCxnSpPr>
          <p:cNvPr id="10" name="直接连接符 9"/>
          <p:cNvCxnSpPr>
            <a:cxnSpLocks/>
          </p:cNvCxnSpPr>
          <p:nvPr userDrawn="1">
            <p:custDataLst>
              <p:tags r:id="rId3"/>
            </p:custDataLst>
          </p:nvPr>
        </p:nvCxnSpPr>
        <p:spPr>
          <a:xfrm flipV="1">
            <a:off x="392805" y="845802"/>
            <a:ext cx="8669776" cy="1"/>
          </a:xfrm>
          <a:prstGeom prst="line">
            <a:avLst/>
          </a:prstGeom>
          <a:ln w="28575">
            <a:solidFill>
              <a:srgbClr val="C92B2F"/>
            </a:solidFill>
          </a:ln>
        </p:spPr>
        <p:style>
          <a:lnRef idx="1">
            <a:schemeClr val="accent1"/>
          </a:lnRef>
          <a:fillRef idx="0">
            <a:schemeClr val="accent1"/>
          </a:fillRef>
          <a:effectRef idx="0">
            <a:schemeClr val="accent1"/>
          </a:effectRef>
          <a:fontRef idx="minor">
            <a:schemeClr val="tx1"/>
          </a:fontRef>
        </p:style>
      </p:cxnSp>
      <p:sp>
        <p:nvSpPr>
          <p:cNvPr id="11" name="矩形 10"/>
          <p:cNvSpPr/>
          <p:nvPr userDrawn="1">
            <p:custDataLst>
              <p:tags r:id="rId4"/>
            </p:custDataLst>
          </p:nvPr>
        </p:nvSpPr>
        <p:spPr>
          <a:xfrm>
            <a:off x="0" y="0"/>
            <a:ext cx="12192000" cy="6870700"/>
          </a:xfrm>
          <a:prstGeom prst="rect">
            <a:avLst/>
          </a:prstGeom>
          <a:noFill/>
          <a:ln w="76200">
            <a:solidFill>
              <a:srgbClr val="C92B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4DF51837-4B81-4CFB-929C-128E57F3399F}"/>
              </a:ext>
            </a:extLst>
          </p:cNvPr>
          <p:cNvSpPr/>
          <p:nvPr>
            <p:custDataLst>
              <p:tags r:id="rId5"/>
            </p:custDataLst>
          </p:nvPr>
        </p:nvSpPr>
        <p:spPr>
          <a:xfrm>
            <a:off x="423237" y="1060156"/>
            <a:ext cx="11545381" cy="5153900"/>
          </a:xfrm>
          <a:prstGeom prst="rect">
            <a:avLst/>
          </a:prstGeom>
          <a:solidFill>
            <a:schemeClr val="bg1"/>
          </a:solid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zh-CN"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Rectangle 2">
            <a:extLst>
              <a:ext uri="{FF2B5EF4-FFF2-40B4-BE49-F238E27FC236}">
                <a16:creationId xmlns:a16="http://schemas.microsoft.com/office/drawing/2014/main" id="{BD3172A7-FD49-4803-865E-14D11F03F4D2}"/>
              </a:ext>
            </a:extLst>
          </p:cNvPr>
          <p:cNvSpPr>
            <a:spLocks noChangeArrowheads="1"/>
          </p:cNvSpPr>
          <p:nvPr/>
        </p:nvSpPr>
        <p:spPr bwMode="auto">
          <a:xfrm>
            <a:off x="2574098" y="154099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60">
            <a:extLst>
              <a:ext uri="{FF2B5EF4-FFF2-40B4-BE49-F238E27FC236}">
                <a16:creationId xmlns:a16="http://schemas.microsoft.com/office/drawing/2014/main" id="{97EE64E0-4D6B-4B9A-8DE7-FE37355EE8C2}"/>
              </a:ext>
            </a:extLst>
          </p:cNvPr>
          <p:cNvSpPr>
            <a:spLocks noChangeArrowheads="1"/>
          </p:cNvSpPr>
          <p:nvPr/>
        </p:nvSpPr>
        <p:spPr bwMode="auto">
          <a:xfrm>
            <a:off x="697394" y="1224019"/>
            <a:ext cx="1725217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4" name="图片 3">
            <a:extLst>
              <a:ext uri="{FF2B5EF4-FFF2-40B4-BE49-F238E27FC236}">
                <a16:creationId xmlns:a16="http://schemas.microsoft.com/office/drawing/2014/main" id="{D46DCEF6-4C68-6E42-C896-B3BCE9A737ED}"/>
              </a:ext>
            </a:extLst>
          </p:cNvPr>
          <p:cNvPicPr>
            <a:picLocks noChangeAspect="1"/>
          </p:cNvPicPr>
          <p:nvPr/>
        </p:nvPicPr>
        <p:blipFill>
          <a:blip r:embed="rId10"/>
          <a:stretch>
            <a:fillRect/>
          </a:stretch>
        </p:blipFill>
        <p:spPr>
          <a:xfrm>
            <a:off x="4483001" y="68465"/>
            <a:ext cx="3225997" cy="732946"/>
          </a:xfrm>
          <a:prstGeom prst="rect">
            <a:avLst/>
          </a:prstGeom>
        </p:spPr>
      </p:pic>
      <p:sp>
        <p:nvSpPr>
          <p:cNvPr id="19" name="文本框 18">
            <a:extLst>
              <a:ext uri="{FF2B5EF4-FFF2-40B4-BE49-F238E27FC236}">
                <a16:creationId xmlns:a16="http://schemas.microsoft.com/office/drawing/2014/main" id="{D86E1B3A-AF08-91CA-BA24-96356C55B32B}"/>
              </a:ext>
            </a:extLst>
          </p:cNvPr>
          <p:cNvSpPr txBox="1"/>
          <p:nvPr/>
        </p:nvSpPr>
        <p:spPr>
          <a:xfrm>
            <a:off x="10060748" y="6596390"/>
            <a:ext cx="2131252" cy="261610"/>
          </a:xfrm>
          <a:prstGeom prst="rect">
            <a:avLst/>
          </a:prstGeom>
          <a:noFill/>
        </p:spPr>
        <p:txBody>
          <a:bodyPr wrap="square">
            <a:spAutoFit/>
          </a:bodyPr>
          <a:lstStyle/>
          <a:p>
            <a:r>
              <a:rPr lang="en-US" altLang="zh-CN" sz="1100" dirty="0">
                <a:hlinkClick r:id="rId11"/>
              </a:rPr>
              <a:t>Home - </a:t>
            </a:r>
            <a:r>
              <a:rPr lang="en-US" altLang="zh-CN" sz="1100" dirty="0" err="1">
                <a:hlinkClick r:id="rId11"/>
              </a:rPr>
              <a:t>Ultralytics</a:t>
            </a:r>
            <a:r>
              <a:rPr lang="en-US" altLang="zh-CN" sz="1100" dirty="0">
                <a:hlinkClick r:id="rId11"/>
              </a:rPr>
              <a:t> YOLO Docs</a:t>
            </a:r>
            <a:endParaRPr lang="zh-CN" altLang="en-US" sz="1100" dirty="0"/>
          </a:p>
        </p:txBody>
      </p:sp>
      <p:pic>
        <p:nvPicPr>
          <p:cNvPr id="12" name="图片 11">
            <a:extLst>
              <a:ext uri="{FF2B5EF4-FFF2-40B4-BE49-F238E27FC236}">
                <a16:creationId xmlns:a16="http://schemas.microsoft.com/office/drawing/2014/main" id="{BC46E123-8FFB-CF8F-884E-5A61E70DAE3A}"/>
              </a:ext>
            </a:extLst>
          </p:cNvPr>
          <p:cNvPicPr>
            <a:picLocks noChangeAspect="1"/>
          </p:cNvPicPr>
          <p:nvPr/>
        </p:nvPicPr>
        <p:blipFill>
          <a:blip r:embed="rId12"/>
          <a:stretch>
            <a:fillRect/>
          </a:stretch>
        </p:blipFill>
        <p:spPr>
          <a:xfrm>
            <a:off x="2770849" y="1217980"/>
            <a:ext cx="6989879" cy="4838251"/>
          </a:xfrm>
          <a:prstGeom prst="rect">
            <a:avLst/>
          </a:prstGeom>
        </p:spPr>
      </p:pic>
    </p:spTree>
    <p:extLst>
      <p:ext uri="{BB962C8B-B14F-4D97-AF65-F5344CB8AC3E}">
        <p14:creationId xmlns:p14="http://schemas.microsoft.com/office/powerpoint/2010/main" val="3363899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967480" y="261734"/>
            <a:ext cx="7711440" cy="433461"/>
          </a:xfrm>
        </p:spPr>
        <p:txBody>
          <a:bodyPr>
            <a:normAutofit fontScale="90000"/>
          </a:bodyPr>
          <a:lstStyle>
            <a:lvl1pPr>
              <a:defRPr sz="3600" b="1">
                <a:latin typeface="微软雅黑" panose="020B0503020204020204" pitchFamily="34" charset="-122"/>
                <a:ea typeface="微软雅黑" panose="020B0503020204020204" pitchFamily="34" charset="-122"/>
              </a:defRPr>
            </a:lvl1pPr>
          </a:lstStyle>
          <a:p>
            <a:r>
              <a:rPr lang="zh-CN" altLang="en-US" sz="2800" dirty="0">
                <a:latin typeface="思源黑体 CN" panose="020B0500000000000000" pitchFamily="34" charset="-122"/>
                <a:ea typeface="思源黑体 CN" panose="020B0500000000000000" pitchFamily="34" charset="-122"/>
              </a:rPr>
              <a:t>资源获取</a:t>
            </a:r>
          </a:p>
        </p:txBody>
      </p:sp>
      <p:pic>
        <p:nvPicPr>
          <p:cNvPr id="9" name="图片 8" descr="蓝色向右双箭头"/>
          <p:cNvPicPr>
            <a:picLocks noChangeAspect="1"/>
          </p:cNvPicPr>
          <p:nvPr userDrawn="1">
            <p:custDataLst>
              <p:tags r:id="rId2"/>
            </p:custDataLst>
          </p:nvPr>
        </p:nvPicPr>
        <p:blipFill>
          <a:blip r:embed="rId9">
            <a:extLst>
              <a:ext uri="{96DAC541-7B7A-43D3-8B79-37D633B846F1}">
                <asvg:svgBlip xmlns:asvg="http://schemas.microsoft.com/office/drawing/2016/SVG/main" r:embed="rId10"/>
              </a:ext>
            </a:extLst>
          </a:blip>
          <a:stretch>
            <a:fillRect/>
          </a:stretch>
        </p:blipFill>
        <p:spPr>
          <a:xfrm>
            <a:off x="357880" y="163178"/>
            <a:ext cx="609600" cy="609600"/>
          </a:xfrm>
          <a:prstGeom prst="rect">
            <a:avLst/>
          </a:prstGeom>
        </p:spPr>
      </p:pic>
      <p:cxnSp>
        <p:nvCxnSpPr>
          <p:cNvPr id="10" name="直接连接符 9"/>
          <p:cNvCxnSpPr>
            <a:cxnSpLocks/>
          </p:cNvCxnSpPr>
          <p:nvPr userDrawn="1">
            <p:custDataLst>
              <p:tags r:id="rId3"/>
            </p:custDataLst>
          </p:nvPr>
        </p:nvCxnSpPr>
        <p:spPr>
          <a:xfrm flipV="1">
            <a:off x="392805" y="845802"/>
            <a:ext cx="8669776" cy="1"/>
          </a:xfrm>
          <a:prstGeom prst="line">
            <a:avLst/>
          </a:prstGeom>
          <a:ln w="28575">
            <a:solidFill>
              <a:srgbClr val="C92B2F"/>
            </a:solidFill>
          </a:ln>
        </p:spPr>
        <p:style>
          <a:lnRef idx="1">
            <a:schemeClr val="accent1"/>
          </a:lnRef>
          <a:fillRef idx="0">
            <a:schemeClr val="accent1"/>
          </a:fillRef>
          <a:effectRef idx="0">
            <a:schemeClr val="accent1"/>
          </a:effectRef>
          <a:fontRef idx="minor">
            <a:schemeClr val="tx1"/>
          </a:fontRef>
        </p:style>
      </p:cxnSp>
      <p:sp>
        <p:nvSpPr>
          <p:cNvPr id="11" name="矩形 10"/>
          <p:cNvSpPr/>
          <p:nvPr userDrawn="1">
            <p:custDataLst>
              <p:tags r:id="rId4"/>
            </p:custDataLst>
          </p:nvPr>
        </p:nvSpPr>
        <p:spPr>
          <a:xfrm>
            <a:off x="0" y="0"/>
            <a:ext cx="12192000" cy="6870700"/>
          </a:xfrm>
          <a:prstGeom prst="rect">
            <a:avLst/>
          </a:prstGeom>
          <a:noFill/>
          <a:ln w="76200">
            <a:solidFill>
              <a:srgbClr val="C92B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4DF51837-4B81-4CFB-929C-128E57F3399F}"/>
              </a:ext>
            </a:extLst>
          </p:cNvPr>
          <p:cNvSpPr/>
          <p:nvPr>
            <p:custDataLst>
              <p:tags r:id="rId5"/>
            </p:custDataLst>
          </p:nvPr>
        </p:nvSpPr>
        <p:spPr>
          <a:xfrm>
            <a:off x="423237" y="1060154"/>
            <a:ext cx="11545381" cy="2417961"/>
          </a:xfrm>
          <a:prstGeom prst="rect">
            <a:avLst/>
          </a:prstGeom>
          <a:solidFill>
            <a:schemeClr val="bg1"/>
          </a:solid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zh-CN" sz="2400" dirty="0">
              <a:solidFill>
                <a:schemeClr val="tx1"/>
              </a:solidFill>
              <a:latin typeface="微软雅黑" panose="020B0503020204020204" pitchFamily="34" charset="-122"/>
              <a:ea typeface="微软雅黑" panose="020B0503020204020204" pitchFamily="34" charset="-122"/>
            </a:endParaRPr>
          </a:p>
        </p:txBody>
      </p:sp>
      <p:sp>
        <p:nvSpPr>
          <p:cNvPr id="2" name="Rectangle 2">
            <a:extLst>
              <a:ext uri="{FF2B5EF4-FFF2-40B4-BE49-F238E27FC236}">
                <a16:creationId xmlns:a16="http://schemas.microsoft.com/office/drawing/2014/main" id="{BD3172A7-FD49-4803-865E-14D11F03F4D2}"/>
              </a:ext>
            </a:extLst>
          </p:cNvPr>
          <p:cNvSpPr>
            <a:spLocks noChangeArrowheads="1"/>
          </p:cNvSpPr>
          <p:nvPr/>
        </p:nvSpPr>
        <p:spPr bwMode="auto">
          <a:xfrm>
            <a:off x="2574098" y="154099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矩形 13">
            <a:extLst>
              <a:ext uri="{FF2B5EF4-FFF2-40B4-BE49-F238E27FC236}">
                <a16:creationId xmlns:a16="http://schemas.microsoft.com/office/drawing/2014/main" id="{A5D20A0B-4190-4018-A869-1EAB345847DE}"/>
              </a:ext>
            </a:extLst>
          </p:cNvPr>
          <p:cNvSpPr/>
          <p:nvPr>
            <p:custDataLst>
              <p:tags r:id="rId6"/>
            </p:custDataLst>
          </p:nvPr>
        </p:nvSpPr>
        <p:spPr>
          <a:xfrm>
            <a:off x="423237" y="3628724"/>
            <a:ext cx="11545381" cy="2967542"/>
          </a:xfrm>
          <a:prstGeom prst="rect">
            <a:avLst/>
          </a:prstGeom>
          <a:solidFill>
            <a:schemeClr val="bg1"/>
          </a:solid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zh-CN" sz="2000" b="1" kern="100" dirty="0">
                <a:effectLst/>
                <a:latin typeface="思源黑体 CN" panose="020B0500000000000000" pitchFamily="34" charset="-122"/>
                <a:ea typeface="思源黑体 CN" panose="020B0500000000000000" pitchFamily="34" charset="-122"/>
                <a:cs typeface="Times New Roman" panose="02020603050405020304" pitchFamily="18" charset="0"/>
              </a:rPr>
              <a:t>1. </a:t>
            </a:r>
            <a:r>
              <a:rPr lang="zh-CN" altLang="en-US" sz="2000" b="1" kern="100" dirty="0">
                <a:latin typeface="思源黑体 CN" panose="020B0500000000000000" pitchFamily="34" charset="-122"/>
                <a:ea typeface="思源黑体 CN" panose="020B0500000000000000" pitchFamily="34" charset="-122"/>
                <a:cs typeface="Times New Roman" panose="02020603050405020304" pitchFamily="18" charset="0"/>
              </a:rPr>
              <a:t>三连之后评论区留下你的邮箱即可，每晚定时发送</a:t>
            </a:r>
            <a:endParaRPr lang="zh-CN" altLang="en-US" sz="2000" b="1" kern="100" dirty="0">
              <a:effectLst/>
              <a:latin typeface="思源黑体 CN" panose="020B0500000000000000" pitchFamily="34" charset="-122"/>
              <a:ea typeface="思源黑体 CN" panose="020B0500000000000000" pitchFamily="34" charset="-122"/>
              <a:cs typeface="Times New Roman" panose="02020603050405020304" pitchFamily="18" charset="0"/>
            </a:endParaRPr>
          </a:p>
        </p:txBody>
      </p:sp>
      <p:sp>
        <p:nvSpPr>
          <p:cNvPr id="6" name="Rectangle 60">
            <a:extLst>
              <a:ext uri="{FF2B5EF4-FFF2-40B4-BE49-F238E27FC236}">
                <a16:creationId xmlns:a16="http://schemas.microsoft.com/office/drawing/2014/main" id="{97EE64E0-4D6B-4B9A-8DE7-FE37355EE8C2}"/>
              </a:ext>
            </a:extLst>
          </p:cNvPr>
          <p:cNvSpPr>
            <a:spLocks noChangeArrowheads="1"/>
          </p:cNvSpPr>
          <p:nvPr/>
        </p:nvSpPr>
        <p:spPr bwMode="auto">
          <a:xfrm>
            <a:off x="697394" y="1224019"/>
            <a:ext cx="1725217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8" name="图片 7">
            <a:extLst>
              <a:ext uri="{FF2B5EF4-FFF2-40B4-BE49-F238E27FC236}">
                <a16:creationId xmlns:a16="http://schemas.microsoft.com/office/drawing/2014/main" id="{75418AB6-A870-1960-A84D-3A743ED42118}"/>
              </a:ext>
            </a:extLst>
          </p:cNvPr>
          <p:cNvPicPr>
            <a:picLocks noChangeAspect="1"/>
          </p:cNvPicPr>
          <p:nvPr/>
        </p:nvPicPr>
        <p:blipFill>
          <a:blip r:embed="rId11"/>
          <a:stretch>
            <a:fillRect/>
          </a:stretch>
        </p:blipFill>
        <p:spPr>
          <a:xfrm>
            <a:off x="4483001" y="68465"/>
            <a:ext cx="3225997" cy="732946"/>
          </a:xfrm>
          <a:prstGeom prst="rect">
            <a:avLst/>
          </a:prstGeom>
        </p:spPr>
      </p:pic>
      <p:sp>
        <p:nvSpPr>
          <p:cNvPr id="12" name="文本框 11">
            <a:extLst>
              <a:ext uri="{FF2B5EF4-FFF2-40B4-BE49-F238E27FC236}">
                <a16:creationId xmlns:a16="http://schemas.microsoft.com/office/drawing/2014/main" id="{693C36C5-B4A5-28D6-AC34-9E7E3518D3E6}"/>
              </a:ext>
            </a:extLst>
          </p:cNvPr>
          <p:cNvSpPr txBox="1"/>
          <p:nvPr/>
        </p:nvSpPr>
        <p:spPr>
          <a:xfrm>
            <a:off x="916739" y="1821454"/>
            <a:ext cx="10358503" cy="1323439"/>
          </a:xfrm>
          <a:prstGeom prst="rect">
            <a:avLst/>
          </a:prstGeom>
          <a:noFill/>
        </p:spPr>
        <p:txBody>
          <a:bodyPr wrap="square">
            <a:spAutoFit/>
          </a:bodyPr>
          <a:lstStyle/>
          <a:p>
            <a:pPr marL="571500" indent="-571500">
              <a:buFont typeface="Wingdings" panose="05000000000000000000" pitchFamily="2" charset="2"/>
              <a:buChar char="Ø"/>
            </a:pPr>
            <a:r>
              <a:rPr lang="zh-CN" altLang="en-US" sz="4000" b="1" kern="100" dirty="0">
                <a:latin typeface="思源黑体 CN" panose="020B0500000000000000" pitchFamily="34" charset="-122"/>
                <a:ea typeface="思源黑体 CN" panose="020B0500000000000000" pitchFamily="34" charset="-122"/>
                <a:cs typeface="Times New Roman" panose="02020603050405020304" pitchFamily="18" charset="0"/>
              </a:rPr>
              <a:t>三连之后评论区留下你的邮箱即可，每周三晚定时发送（持续到</a:t>
            </a:r>
            <a:r>
              <a:rPr lang="en-US" altLang="zh-CN" sz="4000" b="1" kern="100" dirty="0">
                <a:latin typeface="思源黑体 CN" panose="020B0500000000000000" pitchFamily="34" charset="-122"/>
                <a:ea typeface="思源黑体 CN" panose="020B0500000000000000" pitchFamily="34" charset="-122"/>
                <a:cs typeface="Times New Roman" panose="02020603050405020304" pitchFamily="18" charset="0"/>
              </a:rPr>
              <a:t>25</a:t>
            </a:r>
            <a:r>
              <a:rPr lang="zh-CN" altLang="en-US" sz="4000" b="1" kern="100" dirty="0">
                <a:latin typeface="思源黑体 CN" panose="020B0500000000000000" pitchFamily="34" charset="-122"/>
                <a:ea typeface="思源黑体 CN" panose="020B0500000000000000" pitchFamily="34" charset="-122"/>
                <a:cs typeface="Times New Roman" panose="02020603050405020304" pitchFamily="18" charset="0"/>
              </a:rPr>
              <a:t>年</a:t>
            </a:r>
            <a:r>
              <a:rPr lang="en-US" altLang="zh-CN" sz="4000" b="1" kern="100" dirty="0">
                <a:latin typeface="思源黑体 CN" panose="020B0500000000000000" pitchFamily="34" charset="-122"/>
                <a:ea typeface="思源黑体 CN" panose="020B0500000000000000" pitchFamily="34" charset="-122"/>
                <a:cs typeface="Times New Roman" panose="02020603050405020304" pitchFamily="18" charset="0"/>
              </a:rPr>
              <a:t>1</a:t>
            </a:r>
            <a:r>
              <a:rPr lang="zh-CN" altLang="en-US" sz="4000" b="1" kern="100" dirty="0">
                <a:latin typeface="思源黑体 CN" panose="020B0500000000000000" pitchFamily="34" charset="-122"/>
                <a:ea typeface="思源黑体 CN" panose="020B0500000000000000" pitchFamily="34" charset="-122"/>
                <a:cs typeface="Times New Roman" panose="02020603050405020304" pitchFamily="18" charset="0"/>
              </a:rPr>
              <a:t>月</a:t>
            </a:r>
            <a:r>
              <a:rPr lang="en-US" altLang="zh-CN" sz="4000" b="1" kern="100" dirty="0">
                <a:latin typeface="思源黑体 CN" panose="020B0500000000000000" pitchFamily="34" charset="-122"/>
                <a:ea typeface="思源黑体 CN" panose="020B0500000000000000" pitchFamily="34" charset="-122"/>
                <a:cs typeface="Times New Roman" panose="02020603050405020304" pitchFamily="18" charset="0"/>
              </a:rPr>
              <a:t>1</a:t>
            </a:r>
            <a:r>
              <a:rPr lang="zh-CN" altLang="en-US" sz="4000" b="1" kern="100" dirty="0">
                <a:latin typeface="思源黑体 CN" panose="020B0500000000000000" pitchFamily="34" charset="-122"/>
                <a:ea typeface="思源黑体 CN" panose="020B0500000000000000" pitchFamily="34" charset="-122"/>
                <a:cs typeface="Times New Roman" panose="02020603050405020304" pitchFamily="18" charset="0"/>
              </a:rPr>
              <a:t>日）</a:t>
            </a:r>
            <a:endParaRPr lang="zh-CN" altLang="en-US" sz="4000" b="1" kern="100" dirty="0">
              <a:effectLst/>
              <a:latin typeface="思源黑体 CN" panose="020B0500000000000000" pitchFamily="34" charset="-122"/>
              <a:ea typeface="思源黑体 CN" panose="020B0500000000000000" pitchFamily="34" charset="-122"/>
              <a:cs typeface="Times New Roman" panose="02020603050405020304" pitchFamily="18" charset="0"/>
            </a:endParaRPr>
          </a:p>
        </p:txBody>
      </p:sp>
      <p:sp>
        <p:nvSpPr>
          <p:cNvPr id="16" name="文本框 15">
            <a:extLst>
              <a:ext uri="{FF2B5EF4-FFF2-40B4-BE49-F238E27FC236}">
                <a16:creationId xmlns:a16="http://schemas.microsoft.com/office/drawing/2014/main" id="{BDB8E889-5F77-18F3-680A-4032AD85C354}"/>
              </a:ext>
            </a:extLst>
          </p:cNvPr>
          <p:cNvSpPr txBox="1"/>
          <p:nvPr/>
        </p:nvSpPr>
        <p:spPr>
          <a:xfrm>
            <a:off x="916739" y="3789017"/>
            <a:ext cx="3383139" cy="2554545"/>
          </a:xfrm>
          <a:prstGeom prst="rect">
            <a:avLst/>
          </a:prstGeom>
          <a:noFill/>
        </p:spPr>
        <p:txBody>
          <a:bodyPr wrap="square">
            <a:spAutoFit/>
          </a:bodyPr>
          <a:lstStyle/>
          <a:p>
            <a:pPr marL="742950" indent="-742950">
              <a:buFont typeface="Wingdings" panose="05000000000000000000" pitchFamily="2" charset="2"/>
              <a:buChar char="Ø"/>
            </a:pPr>
            <a:r>
              <a:rPr lang="zh-CN" altLang="en-US" sz="4000" b="1" kern="100" dirty="0">
                <a:effectLst/>
                <a:latin typeface="思源黑体 CN" panose="020B0500000000000000" pitchFamily="34" charset="-122"/>
                <a:ea typeface="思源黑体 CN" panose="020B0500000000000000" pitchFamily="34" charset="-122"/>
                <a:cs typeface="Times New Roman" panose="02020603050405020304" pitchFamily="18" charset="0"/>
              </a:rPr>
              <a:t>通过</a:t>
            </a:r>
            <a:r>
              <a:rPr lang="en-US" altLang="zh-CN" sz="4000" b="1" kern="100" dirty="0">
                <a:effectLst/>
                <a:latin typeface="思源黑体 CN" panose="020B0500000000000000" pitchFamily="34" charset="-122"/>
                <a:ea typeface="思源黑体 CN" panose="020B0500000000000000" pitchFamily="34" charset="-122"/>
                <a:cs typeface="Times New Roman" panose="02020603050405020304" pitchFamily="18" charset="0"/>
              </a:rPr>
              <a:t>B</a:t>
            </a:r>
            <a:r>
              <a:rPr lang="zh-CN" altLang="en-US" sz="4000" b="1" kern="100" dirty="0">
                <a:effectLst/>
                <a:latin typeface="思源黑体 CN" panose="020B0500000000000000" pitchFamily="34" charset="-122"/>
                <a:ea typeface="思源黑体 CN" panose="020B0500000000000000" pitchFamily="34" charset="-122"/>
                <a:cs typeface="Times New Roman" panose="02020603050405020304" pitchFamily="18" charset="0"/>
              </a:rPr>
              <a:t>站的工房获取粉丝限时</a:t>
            </a:r>
            <a:r>
              <a:rPr lang="zh-CN" altLang="en-US" sz="4000" b="1" kern="100" dirty="0">
                <a:solidFill>
                  <a:srgbClr val="FF0000"/>
                </a:solidFill>
                <a:effectLst/>
                <a:latin typeface="思源黑体 CN" panose="020B0500000000000000" pitchFamily="34" charset="-122"/>
                <a:ea typeface="思源黑体 CN" panose="020B0500000000000000" pitchFamily="34" charset="-122"/>
                <a:cs typeface="Times New Roman" panose="02020603050405020304" pitchFamily="18" charset="0"/>
              </a:rPr>
              <a:t>半价</a:t>
            </a:r>
            <a:endParaRPr lang="en-US" altLang="zh-CN" sz="4000" b="1" kern="100" dirty="0">
              <a:latin typeface="思源黑体 CN" panose="020B0500000000000000" pitchFamily="34" charset="-122"/>
              <a:ea typeface="思源黑体 CN" panose="020B0500000000000000" pitchFamily="34" charset="-122"/>
              <a:cs typeface="Times New Roman" panose="02020603050405020304" pitchFamily="18" charset="0"/>
            </a:endParaRPr>
          </a:p>
        </p:txBody>
      </p:sp>
      <p:sp>
        <p:nvSpPr>
          <p:cNvPr id="17" name="文本框 16">
            <a:extLst>
              <a:ext uri="{FF2B5EF4-FFF2-40B4-BE49-F238E27FC236}">
                <a16:creationId xmlns:a16="http://schemas.microsoft.com/office/drawing/2014/main" id="{3379CF40-3069-1840-3180-17E00E9120D6}"/>
              </a:ext>
            </a:extLst>
          </p:cNvPr>
          <p:cNvSpPr txBox="1"/>
          <p:nvPr/>
        </p:nvSpPr>
        <p:spPr>
          <a:xfrm>
            <a:off x="4823200" y="1165060"/>
            <a:ext cx="2705064" cy="707886"/>
          </a:xfrm>
          <a:prstGeom prst="rect">
            <a:avLst/>
          </a:prstGeom>
          <a:noFill/>
        </p:spPr>
        <p:txBody>
          <a:bodyPr wrap="square">
            <a:spAutoFit/>
          </a:bodyPr>
          <a:lstStyle/>
          <a:p>
            <a:r>
              <a:rPr lang="en-US" altLang="zh-CN" sz="4000" b="1" kern="100" dirty="0">
                <a:solidFill>
                  <a:srgbClr val="FF0000"/>
                </a:solidFill>
                <a:latin typeface="思源黑体 CN" panose="020B0500000000000000" pitchFamily="34" charset="-122"/>
                <a:ea typeface="思源黑体 CN" panose="020B0500000000000000" pitchFamily="34" charset="-122"/>
                <a:cs typeface="Times New Roman" panose="02020603050405020304" pitchFamily="18" charset="0"/>
              </a:rPr>
              <a:t>Not FREE</a:t>
            </a:r>
            <a:endParaRPr lang="zh-CN" altLang="en-US" sz="4000" b="1" kern="100" dirty="0">
              <a:solidFill>
                <a:srgbClr val="FF0000"/>
              </a:solidFill>
              <a:effectLst/>
              <a:latin typeface="思源黑体 CN" panose="020B0500000000000000" pitchFamily="34" charset="-122"/>
              <a:ea typeface="思源黑体 CN" panose="020B0500000000000000" pitchFamily="34" charset="-122"/>
              <a:cs typeface="Times New Roman" panose="02020603050405020304" pitchFamily="18" charset="0"/>
            </a:endParaRPr>
          </a:p>
        </p:txBody>
      </p:sp>
      <p:sp>
        <p:nvSpPr>
          <p:cNvPr id="18" name="文本框 17">
            <a:extLst>
              <a:ext uri="{FF2B5EF4-FFF2-40B4-BE49-F238E27FC236}">
                <a16:creationId xmlns:a16="http://schemas.microsoft.com/office/drawing/2014/main" id="{2780A444-CDFD-AE9D-0E40-F62BBB510CFB}"/>
              </a:ext>
            </a:extLst>
          </p:cNvPr>
          <p:cNvSpPr txBox="1"/>
          <p:nvPr/>
        </p:nvSpPr>
        <p:spPr>
          <a:xfrm>
            <a:off x="5022587" y="3789017"/>
            <a:ext cx="1173340" cy="707886"/>
          </a:xfrm>
          <a:prstGeom prst="rect">
            <a:avLst/>
          </a:prstGeom>
          <a:noFill/>
        </p:spPr>
        <p:txBody>
          <a:bodyPr wrap="square">
            <a:spAutoFit/>
          </a:bodyPr>
          <a:lstStyle/>
          <a:p>
            <a:r>
              <a:rPr lang="en-US" altLang="zh-CN" sz="4000" b="1" kern="100" dirty="0">
                <a:solidFill>
                  <a:srgbClr val="FF0000"/>
                </a:solidFill>
                <a:latin typeface="思源黑体 CN" panose="020B0500000000000000" pitchFamily="34" charset="-122"/>
                <a:ea typeface="思源黑体 CN" panose="020B0500000000000000" pitchFamily="34" charset="-122"/>
                <a:cs typeface="Times New Roman" panose="02020603050405020304" pitchFamily="18" charset="0"/>
              </a:rPr>
              <a:t>PAY</a:t>
            </a:r>
            <a:endParaRPr lang="zh-CN" altLang="en-US" sz="4000" b="1" kern="100" dirty="0">
              <a:solidFill>
                <a:srgbClr val="FF0000"/>
              </a:solidFill>
              <a:effectLst/>
              <a:latin typeface="思源黑体 CN" panose="020B0500000000000000" pitchFamily="34" charset="-122"/>
              <a:ea typeface="思源黑体 CN" panose="020B0500000000000000" pitchFamily="34" charset="-122"/>
              <a:cs typeface="Times New Roman" panose="02020603050405020304" pitchFamily="18" charset="0"/>
            </a:endParaRPr>
          </a:p>
        </p:txBody>
      </p:sp>
      <p:pic>
        <p:nvPicPr>
          <p:cNvPr id="13" name="图片 12">
            <a:extLst>
              <a:ext uri="{FF2B5EF4-FFF2-40B4-BE49-F238E27FC236}">
                <a16:creationId xmlns:a16="http://schemas.microsoft.com/office/drawing/2014/main" id="{1B4CF44D-BBF8-B525-5666-B7A69413DF5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23115" y="3804452"/>
            <a:ext cx="7026442" cy="2649049"/>
          </a:xfrm>
          <a:prstGeom prst="rect">
            <a:avLst/>
          </a:prstGeom>
        </p:spPr>
      </p:pic>
    </p:spTree>
    <p:extLst>
      <p:ext uri="{BB962C8B-B14F-4D97-AF65-F5344CB8AC3E}">
        <p14:creationId xmlns:p14="http://schemas.microsoft.com/office/powerpoint/2010/main" val="2506442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967480" y="261734"/>
            <a:ext cx="7711440" cy="433461"/>
          </a:xfrm>
        </p:spPr>
        <p:txBody>
          <a:bodyPr>
            <a:normAutofit fontScale="90000"/>
          </a:bodyPr>
          <a:lstStyle>
            <a:lvl1pPr>
              <a:defRPr sz="3600" b="1">
                <a:latin typeface="微软雅黑" panose="020B0503020204020204" pitchFamily="34" charset="-122"/>
                <a:ea typeface="微软雅黑" panose="020B0503020204020204" pitchFamily="34" charset="-122"/>
              </a:defRPr>
            </a:lvl1pPr>
          </a:lstStyle>
          <a:p>
            <a:r>
              <a:rPr lang="en-US" altLang="zh-CN" sz="2800" dirty="0">
                <a:latin typeface="思源黑体 CN" panose="020B0500000000000000" pitchFamily="34" charset="-122"/>
                <a:ea typeface="思源黑体 CN" panose="020B0500000000000000" pitchFamily="34" charset="-122"/>
              </a:rPr>
              <a:t>Yolo11</a:t>
            </a:r>
            <a:r>
              <a:rPr lang="zh-CN" altLang="en-US" sz="2800" dirty="0">
                <a:latin typeface="思源黑体 CN" panose="020B0500000000000000" pitchFamily="34" charset="-122"/>
                <a:ea typeface="思源黑体 CN" panose="020B0500000000000000" pitchFamily="34" charset="-122"/>
              </a:rPr>
              <a:t>有多强</a:t>
            </a:r>
          </a:p>
        </p:txBody>
      </p:sp>
      <p:pic>
        <p:nvPicPr>
          <p:cNvPr id="9" name="图片 8" descr="蓝色向右双箭头"/>
          <p:cNvPicPr>
            <a:picLocks noChangeAspect="1"/>
          </p:cNvPicPr>
          <p:nvPr userDrawn="1">
            <p:custDataLst>
              <p:tags r:id="rId2"/>
            </p:custDataLst>
          </p:nvPr>
        </p:nvPicPr>
        <p:blipFill>
          <a:blip r:embed="rId8">
            <a:extLst>
              <a:ext uri="{96DAC541-7B7A-43D3-8B79-37D633B846F1}">
                <asvg:svgBlip xmlns:asvg="http://schemas.microsoft.com/office/drawing/2016/SVG/main" r:embed="rId9"/>
              </a:ext>
            </a:extLst>
          </a:blip>
          <a:stretch>
            <a:fillRect/>
          </a:stretch>
        </p:blipFill>
        <p:spPr>
          <a:xfrm>
            <a:off x="357880" y="163178"/>
            <a:ext cx="609600" cy="609600"/>
          </a:xfrm>
          <a:prstGeom prst="rect">
            <a:avLst/>
          </a:prstGeom>
        </p:spPr>
      </p:pic>
      <p:cxnSp>
        <p:nvCxnSpPr>
          <p:cNvPr id="10" name="直接连接符 9"/>
          <p:cNvCxnSpPr>
            <a:cxnSpLocks/>
          </p:cNvCxnSpPr>
          <p:nvPr userDrawn="1">
            <p:custDataLst>
              <p:tags r:id="rId3"/>
            </p:custDataLst>
          </p:nvPr>
        </p:nvCxnSpPr>
        <p:spPr>
          <a:xfrm flipV="1">
            <a:off x="392805" y="845802"/>
            <a:ext cx="8669776" cy="1"/>
          </a:xfrm>
          <a:prstGeom prst="line">
            <a:avLst/>
          </a:prstGeom>
          <a:ln w="28575">
            <a:solidFill>
              <a:srgbClr val="C92B2F"/>
            </a:solidFill>
          </a:ln>
        </p:spPr>
        <p:style>
          <a:lnRef idx="1">
            <a:schemeClr val="accent1"/>
          </a:lnRef>
          <a:fillRef idx="0">
            <a:schemeClr val="accent1"/>
          </a:fillRef>
          <a:effectRef idx="0">
            <a:schemeClr val="accent1"/>
          </a:effectRef>
          <a:fontRef idx="minor">
            <a:schemeClr val="tx1"/>
          </a:fontRef>
        </p:style>
      </p:cxnSp>
      <p:sp>
        <p:nvSpPr>
          <p:cNvPr id="11" name="矩形 10"/>
          <p:cNvSpPr/>
          <p:nvPr userDrawn="1">
            <p:custDataLst>
              <p:tags r:id="rId4"/>
            </p:custDataLst>
          </p:nvPr>
        </p:nvSpPr>
        <p:spPr>
          <a:xfrm>
            <a:off x="0" y="0"/>
            <a:ext cx="12192000" cy="6870700"/>
          </a:xfrm>
          <a:prstGeom prst="rect">
            <a:avLst/>
          </a:prstGeom>
          <a:noFill/>
          <a:ln w="76200">
            <a:solidFill>
              <a:srgbClr val="C92B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4DF51837-4B81-4CFB-929C-128E57F3399F}"/>
              </a:ext>
            </a:extLst>
          </p:cNvPr>
          <p:cNvSpPr/>
          <p:nvPr>
            <p:custDataLst>
              <p:tags r:id="rId5"/>
            </p:custDataLst>
          </p:nvPr>
        </p:nvSpPr>
        <p:spPr>
          <a:xfrm>
            <a:off x="423237" y="1060156"/>
            <a:ext cx="11545381" cy="5153900"/>
          </a:xfrm>
          <a:prstGeom prst="rect">
            <a:avLst/>
          </a:prstGeom>
          <a:solidFill>
            <a:schemeClr val="bg1"/>
          </a:solid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zh-CN"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Rectangle 2">
            <a:extLst>
              <a:ext uri="{FF2B5EF4-FFF2-40B4-BE49-F238E27FC236}">
                <a16:creationId xmlns:a16="http://schemas.microsoft.com/office/drawing/2014/main" id="{BD3172A7-FD49-4803-865E-14D11F03F4D2}"/>
              </a:ext>
            </a:extLst>
          </p:cNvPr>
          <p:cNvSpPr>
            <a:spLocks noChangeArrowheads="1"/>
          </p:cNvSpPr>
          <p:nvPr/>
        </p:nvSpPr>
        <p:spPr bwMode="auto">
          <a:xfrm>
            <a:off x="2574098" y="154099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60">
            <a:extLst>
              <a:ext uri="{FF2B5EF4-FFF2-40B4-BE49-F238E27FC236}">
                <a16:creationId xmlns:a16="http://schemas.microsoft.com/office/drawing/2014/main" id="{97EE64E0-4D6B-4B9A-8DE7-FE37355EE8C2}"/>
              </a:ext>
            </a:extLst>
          </p:cNvPr>
          <p:cNvSpPr>
            <a:spLocks noChangeArrowheads="1"/>
          </p:cNvSpPr>
          <p:nvPr/>
        </p:nvSpPr>
        <p:spPr bwMode="auto">
          <a:xfrm>
            <a:off x="697394" y="1224019"/>
            <a:ext cx="1725217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4" name="图片 3">
            <a:extLst>
              <a:ext uri="{FF2B5EF4-FFF2-40B4-BE49-F238E27FC236}">
                <a16:creationId xmlns:a16="http://schemas.microsoft.com/office/drawing/2014/main" id="{D46DCEF6-4C68-6E42-C896-B3BCE9A737ED}"/>
              </a:ext>
            </a:extLst>
          </p:cNvPr>
          <p:cNvPicPr>
            <a:picLocks noChangeAspect="1"/>
          </p:cNvPicPr>
          <p:nvPr/>
        </p:nvPicPr>
        <p:blipFill>
          <a:blip r:embed="rId10"/>
          <a:stretch>
            <a:fillRect/>
          </a:stretch>
        </p:blipFill>
        <p:spPr>
          <a:xfrm>
            <a:off x="4483001" y="68465"/>
            <a:ext cx="3225997" cy="732946"/>
          </a:xfrm>
          <a:prstGeom prst="rect">
            <a:avLst/>
          </a:prstGeom>
        </p:spPr>
      </p:pic>
      <p:pic>
        <p:nvPicPr>
          <p:cNvPr id="15" name="图片 14">
            <a:extLst>
              <a:ext uri="{FF2B5EF4-FFF2-40B4-BE49-F238E27FC236}">
                <a16:creationId xmlns:a16="http://schemas.microsoft.com/office/drawing/2014/main" id="{B59373E7-7626-E03A-6F8F-8593C6B1711F}"/>
              </a:ext>
            </a:extLst>
          </p:cNvPr>
          <p:cNvPicPr>
            <a:picLocks noChangeAspect="1"/>
          </p:cNvPicPr>
          <p:nvPr/>
        </p:nvPicPr>
        <p:blipFill>
          <a:blip r:embed="rId11"/>
          <a:stretch>
            <a:fillRect/>
          </a:stretch>
        </p:blipFill>
        <p:spPr>
          <a:xfrm>
            <a:off x="1429879" y="2143058"/>
            <a:ext cx="9332239" cy="2692197"/>
          </a:xfrm>
          <a:prstGeom prst="rect">
            <a:avLst/>
          </a:prstGeom>
        </p:spPr>
      </p:pic>
      <p:sp>
        <p:nvSpPr>
          <p:cNvPr id="22" name="文本框 21">
            <a:extLst>
              <a:ext uri="{FF2B5EF4-FFF2-40B4-BE49-F238E27FC236}">
                <a16:creationId xmlns:a16="http://schemas.microsoft.com/office/drawing/2014/main" id="{E85A22F9-11FC-C3CE-22EC-023CFB844365}"/>
              </a:ext>
            </a:extLst>
          </p:cNvPr>
          <p:cNvSpPr txBox="1"/>
          <p:nvPr/>
        </p:nvSpPr>
        <p:spPr>
          <a:xfrm>
            <a:off x="10060748" y="6596390"/>
            <a:ext cx="2131252" cy="261610"/>
          </a:xfrm>
          <a:prstGeom prst="rect">
            <a:avLst/>
          </a:prstGeom>
          <a:noFill/>
        </p:spPr>
        <p:txBody>
          <a:bodyPr wrap="square">
            <a:spAutoFit/>
          </a:bodyPr>
          <a:lstStyle/>
          <a:p>
            <a:r>
              <a:rPr lang="en-US" altLang="zh-CN" sz="1100" dirty="0">
                <a:hlinkClick r:id="rId12"/>
              </a:rPr>
              <a:t>Home - </a:t>
            </a:r>
            <a:r>
              <a:rPr lang="en-US" altLang="zh-CN" sz="1100" dirty="0" err="1">
                <a:hlinkClick r:id="rId12"/>
              </a:rPr>
              <a:t>Ultralytics</a:t>
            </a:r>
            <a:r>
              <a:rPr lang="en-US" altLang="zh-CN" sz="1100" dirty="0">
                <a:hlinkClick r:id="rId12"/>
              </a:rPr>
              <a:t> YOLO Docs</a:t>
            </a:r>
            <a:endParaRPr lang="zh-CN" altLang="en-US" sz="1100" dirty="0"/>
          </a:p>
        </p:txBody>
      </p:sp>
    </p:spTree>
    <p:extLst>
      <p:ext uri="{BB962C8B-B14F-4D97-AF65-F5344CB8AC3E}">
        <p14:creationId xmlns:p14="http://schemas.microsoft.com/office/powerpoint/2010/main" val="2530956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775F4-B6A1-493E-8023-DA6B6C270678}"/>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C6B9BDED-B49B-58CA-B322-DE29373F3462}"/>
              </a:ext>
            </a:extLst>
          </p:cNvPr>
          <p:cNvSpPr>
            <a:spLocks noGrp="1"/>
          </p:cNvSpPr>
          <p:nvPr>
            <p:ph type="title"/>
            <p:custDataLst>
              <p:tags r:id="rId1"/>
            </p:custDataLst>
          </p:nvPr>
        </p:nvSpPr>
        <p:spPr>
          <a:xfrm>
            <a:off x="967480" y="261734"/>
            <a:ext cx="7711440" cy="433461"/>
          </a:xfrm>
        </p:spPr>
        <p:txBody>
          <a:bodyPr>
            <a:normAutofit fontScale="90000"/>
          </a:bodyPr>
          <a:lstStyle>
            <a:lvl1pPr>
              <a:defRPr sz="3600" b="1">
                <a:latin typeface="微软雅黑" panose="020B0503020204020204" pitchFamily="34" charset="-122"/>
                <a:ea typeface="微软雅黑" panose="020B0503020204020204" pitchFamily="34" charset="-122"/>
              </a:defRPr>
            </a:lvl1pPr>
          </a:lstStyle>
          <a:p>
            <a:r>
              <a:rPr lang="en-US" altLang="zh-CN" sz="2800" dirty="0">
                <a:latin typeface="思源黑体 CN" panose="020B0500000000000000" pitchFamily="34" charset="-122"/>
                <a:ea typeface="思源黑体 CN" panose="020B0500000000000000" pitchFamily="34" charset="-122"/>
              </a:rPr>
              <a:t>Yolo11</a:t>
            </a:r>
            <a:r>
              <a:rPr lang="zh-CN" altLang="en-US" sz="2800" dirty="0">
                <a:latin typeface="思源黑体 CN" panose="020B0500000000000000" pitchFamily="34" charset="-122"/>
                <a:ea typeface="思源黑体 CN" panose="020B0500000000000000" pitchFamily="34" charset="-122"/>
              </a:rPr>
              <a:t>有多强</a:t>
            </a:r>
          </a:p>
        </p:txBody>
      </p:sp>
      <p:pic>
        <p:nvPicPr>
          <p:cNvPr id="9" name="图片 8" descr="蓝色向右双箭头">
            <a:extLst>
              <a:ext uri="{FF2B5EF4-FFF2-40B4-BE49-F238E27FC236}">
                <a16:creationId xmlns:a16="http://schemas.microsoft.com/office/drawing/2014/main" id="{4EBD403B-9EDC-81A8-B019-4A0326B6986A}"/>
              </a:ext>
            </a:extLst>
          </p:cNvPr>
          <p:cNvPicPr>
            <a:picLocks noChangeAspect="1"/>
          </p:cNvPicPr>
          <p:nvPr userDrawn="1">
            <p:custDataLst>
              <p:tags r:id="rId2"/>
            </p:custDataLst>
          </p:nvPr>
        </p:nvPicPr>
        <p:blipFill>
          <a:blip r:embed="rId8">
            <a:extLst>
              <a:ext uri="{96DAC541-7B7A-43D3-8B79-37D633B846F1}">
                <asvg:svgBlip xmlns:asvg="http://schemas.microsoft.com/office/drawing/2016/SVG/main" r:embed="rId9"/>
              </a:ext>
            </a:extLst>
          </a:blip>
          <a:stretch>
            <a:fillRect/>
          </a:stretch>
        </p:blipFill>
        <p:spPr>
          <a:xfrm>
            <a:off x="357880" y="163178"/>
            <a:ext cx="609600" cy="609600"/>
          </a:xfrm>
          <a:prstGeom prst="rect">
            <a:avLst/>
          </a:prstGeom>
        </p:spPr>
      </p:pic>
      <p:cxnSp>
        <p:nvCxnSpPr>
          <p:cNvPr id="10" name="直接连接符 9">
            <a:extLst>
              <a:ext uri="{FF2B5EF4-FFF2-40B4-BE49-F238E27FC236}">
                <a16:creationId xmlns:a16="http://schemas.microsoft.com/office/drawing/2014/main" id="{0313009B-83FF-F60E-698F-91EC0A08C9BD}"/>
              </a:ext>
            </a:extLst>
          </p:cNvPr>
          <p:cNvCxnSpPr>
            <a:cxnSpLocks/>
          </p:cNvCxnSpPr>
          <p:nvPr userDrawn="1">
            <p:custDataLst>
              <p:tags r:id="rId3"/>
            </p:custDataLst>
          </p:nvPr>
        </p:nvCxnSpPr>
        <p:spPr>
          <a:xfrm flipV="1">
            <a:off x="392805" y="845802"/>
            <a:ext cx="8669776" cy="1"/>
          </a:xfrm>
          <a:prstGeom prst="line">
            <a:avLst/>
          </a:prstGeom>
          <a:ln w="28575">
            <a:solidFill>
              <a:srgbClr val="C92B2F"/>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DA040EDE-8F0A-33CB-A9E9-22CB4DB4DF7D}"/>
              </a:ext>
            </a:extLst>
          </p:cNvPr>
          <p:cNvSpPr/>
          <p:nvPr userDrawn="1">
            <p:custDataLst>
              <p:tags r:id="rId4"/>
            </p:custDataLst>
          </p:nvPr>
        </p:nvSpPr>
        <p:spPr>
          <a:xfrm>
            <a:off x="0" y="0"/>
            <a:ext cx="12192000" cy="6870700"/>
          </a:xfrm>
          <a:prstGeom prst="rect">
            <a:avLst/>
          </a:prstGeom>
          <a:noFill/>
          <a:ln w="76200">
            <a:solidFill>
              <a:srgbClr val="C92B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6CD55610-929D-EB50-B910-E759207851F1}"/>
              </a:ext>
            </a:extLst>
          </p:cNvPr>
          <p:cNvSpPr/>
          <p:nvPr>
            <p:custDataLst>
              <p:tags r:id="rId5"/>
            </p:custDataLst>
          </p:nvPr>
        </p:nvSpPr>
        <p:spPr>
          <a:xfrm>
            <a:off x="423237" y="1060156"/>
            <a:ext cx="11545381" cy="5153900"/>
          </a:xfrm>
          <a:prstGeom prst="rect">
            <a:avLst/>
          </a:prstGeom>
          <a:solidFill>
            <a:schemeClr val="bg1"/>
          </a:solid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zh-CN"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Rectangle 2">
            <a:extLst>
              <a:ext uri="{FF2B5EF4-FFF2-40B4-BE49-F238E27FC236}">
                <a16:creationId xmlns:a16="http://schemas.microsoft.com/office/drawing/2014/main" id="{D7BD904B-4C44-D43A-10A4-34EDBF370612}"/>
              </a:ext>
            </a:extLst>
          </p:cNvPr>
          <p:cNvSpPr>
            <a:spLocks noChangeArrowheads="1"/>
          </p:cNvSpPr>
          <p:nvPr/>
        </p:nvSpPr>
        <p:spPr bwMode="auto">
          <a:xfrm>
            <a:off x="2574098" y="154099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60">
            <a:extLst>
              <a:ext uri="{FF2B5EF4-FFF2-40B4-BE49-F238E27FC236}">
                <a16:creationId xmlns:a16="http://schemas.microsoft.com/office/drawing/2014/main" id="{5C1C206D-6C83-B333-DEA2-8F615445C99F}"/>
              </a:ext>
            </a:extLst>
          </p:cNvPr>
          <p:cNvSpPr>
            <a:spLocks noChangeArrowheads="1"/>
          </p:cNvSpPr>
          <p:nvPr/>
        </p:nvSpPr>
        <p:spPr bwMode="auto">
          <a:xfrm>
            <a:off x="697394" y="1224019"/>
            <a:ext cx="1725217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4" name="图片 3">
            <a:extLst>
              <a:ext uri="{FF2B5EF4-FFF2-40B4-BE49-F238E27FC236}">
                <a16:creationId xmlns:a16="http://schemas.microsoft.com/office/drawing/2014/main" id="{684A3CE7-78B3-1D92-86FD-2328E73086B3}"/>
              </a:ext>
            </a:extLst>
          </p:cNvPr>
          <p:cNvPicPr>
            <a:picLocks noChangeAspect="1"/>
          </p:cNvPicPr>
          <p:nvPr/>
        </p:nvPicPr>
        <p:blipFill>
          <a:blip r:embed="rId10"/>
          <a:stretch>
            <a:fillRect/>
          </a:stretch>
        </p:blipFill>
        <p:spPr>
          <a:xfrm>
            <a:off x="4483001" y="68465"/>
            <a:ext cx="3225997" cy="732946"/>
          </a:xfrm>
          <a:prstGeom prst="rect">
            <a:avLst/>
          </a:prstGeom>
        </p:spPr>
      </p:pic>
      <p:pic>
        <p:nvPicPr>
          <p:cNvPr id="5" name="图片 4">
            <a:extLst>
              <a:ext uri="{FF2B5EF4-FFF2-40B4-BE49-F238E27FC236}">
                <a16:creationId xmlns:a16="http://schemas.microsoft.com/office/drawing/2014/main" id="{43487D8A-146E-3FEB-2C59-59AAD19BA8DE}"/>
              </a:ext>
            </a:extLst>
          </p:cNvPr>
          <p:cNvPicPr>
            <a:picLocks noChangeAspect="1"/>
          </p:cNvPicPr>
          <p:nvPr/>
        </p:nvPicPr>
        <p:blipFill>
          <a:blip r:embed="rId11"/>
          <a:stretch>
            <a:fillRect/>
          </a:stretch>
        </p:blipFill>
        <p:spPr>
          <a:xfrm>
            <a:off x="1867653" y="1647213"/>
            <a:ext cx="8456694" cy="3949959"/>
          </a:xfrm>
          <a:prstGeom prst="rect">
            <a:avLst/>
          </a:prstGeom>
        </p:spPr>
      </p:pic>
      <p:sp>
        <p:nvSpPr>
          <p:cNvPr id="12" name="文本框 11">
            <a:extLst>
              <a:ext uri="{FF2B5EF4-FFF2-40B4-BE49-F238E27FC236}">
                <a16:creationId xmlns:a16="http://schemas.microsoft.com/office/drawing/2014/main" id="{9F3FFFB4-1885-CE46-9A7F-58F613150A35}"/>
              </a:ext>
            </a:extLst>
          </p:cNvPr>
          <p:cNvSpPr txBox="1"/>
          <p:nvPr/>
        </p:nvSpPr>
        <p:spPr>
          <a:xfrm>
            <a:off x="10060748" y="6596390"/>
            <a:ext cx="2131252" cy="261610"/>
          </a:xfrm>
          <a:prstGeom prst="rect">
            <a:avLst/>
          </a:prstGeom>
          <a:noFill/>
        </p:spPr>
        <p:txBody>
          <a:bodyPr wrap="square">
            <a:spAutoFit/>
          </a:bodyPr>
          <a:lstStyle/>
          <a:p>
            <a:r>
              <a:rPr lang="en-US" altLang="zh-CN" sz="1100" dirty="0">
                <a:hlinkClick r:id="rId12"/>
              </a:rPr>
              <a:t>Home - </a:t>
            </a:r>
            <a:r>
              <a:rPr lang="en-US" altLang="zh-CN" sz="1100" dirty="0" err="1">
                <a:hlinkClick r:id="rId12"/>
              </a:rPr>
              <a:t>Ultralytics</a:t>
            </a:r>
            <a:r>
              <a:rPr lang="en-US" altLang="zh-CN" sz="1100" dirty="0">
                <a:hlinkClick r:id="rId12"/>
              </a:rPr>
              <a:t> YOLO Docs</a:t>
            </a:r>
            <a:endParaRPr lang="zh-CN" altLang="en-US" sz="1100" dirty="0"/>
          </a:p>
        </p:txBody>
      </p:sp>
    </p:spTree>
    <p:extLst>
      <p:ext uri="{BB962C8B-B14F-4D97-AF65-F5344CB8AC3E}">
        <p14:creationId xmlns:p14="http://schemas.microsoft.com/office/powerpoint/2010/main" val="854729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A009B-8948-9A21-1C42-4717F7C3170E}"/>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CE38121B-8DC2-6F1D-2257-34CE00B6E84E}"/>
              </a:ext>
            </a:extLst>
          </p:cNvPr>
          <p:cNvSpPr>
            <a:spLocks noGrp="1"/>
          </p:cNvSpPr>
          <p:nvPr>
            <p:ph type="title"/>
            <p:custDataLst>
              <p:tags r:id="rId1"/>
            </p:custDataLst>
          </p:nvPr>
        </p:nvSpPr>
        <p:spPr>
          <a:xfrm>
            <a:off x="967480" y="261734"/>
            <a:ext cx="7711440" cy="433461"/>
          </a:xfrm>
        </p:spPr>
        <p:txBody>
          <a:bodyPr>
            <a:normAutofit fontScale="90000"/>
          </a:bodyPr>
          <a:lstStyle>
            <a:lvl1pPr>
              <a:defRPr sz="3600" b="1">
                <a:latin typeface="微软雅黑" panose="020B0503020204020204" pitchFamily="34" charset="-122"/>
                <a:ea typeface="微软雅黑" panose="020B0503020204020204" pitchFamily="34" charset="-122"/>
              </a:defRPr>
            </a:lvl1pPr>
          </a:lstStyle>
          <a:p>
            <a:r>
              <a:rPr lang="zh-CN" altLang="en-US" sz="2800" dirty="0">
                <a:latin typeface="思源黑体 CN" panose="020B0500000000000000" pitchFamily="34" charset="-122"/>
                <a:ea typeface="思源黑体 CN" panose="020B0500000000000000" pitchFamily="34" charset="-122"/>
              </a:rPr>
              <a:t>网络结构解析</a:t>
            </a:r>
          </a:p>
        </p:txBody>
      </p:sp>
      <p:pic>
        <p:nvPicPr>
          <p:cNvPr id="9" name="图片 8" descr="蓝色向右双箭头">
            <a:extLst>
              <a:ext uri="{FF2B5EF4-FFF2-40B4-BE49-F238E27FC236}">
                <a16:creationId xmlns:a16="http://schemas.microsoft.com/office/drawing/2014/main" id="{AB81BEC6-F7A7-6389-7D78-4B4C8F8B0965}"/>
              </a:ext>
            </a:extLst>
          </p:cNvPr>
          <p:cNvPicPr>
            <a:picLocks noChangeAspect="1"/>
          </p:cNvPicPr>
          <p:nvPr userDrawn="1">
            <p:custDataLst>
              <p:tags r:id="rId2"/>
            </p:custDataLst>
          </p:nvPr>
        </p:nvPicPr>
        <p:blipFill>
          <a:blip r:embed="rId8">
            <a:extLst>
              <a:ext uri="{96DAC541-7B7A-43D3-8B79-37D633B846F1}">
                <asvg:svgBlip xmlns:asvg="http://schemas.microsoft.com/office/drawing/2016/SVG/main" r:embed="rId9"/>
              </a:ext>
            </a:extLst>
          </a:blip>
          <a:stretch>
            <a:fillRect/>
          </a:stretch>
        </p:blipFill>
        <p:spPr>
          <a:xfrm>
            <a:off x="357880" y="163178"/>
            <a:ext cx="609600" cy="609600"/>
          </a:xfrm>
          <a:prstGeom prst="rect">
            <a:avLst/>
          </a:prstGeom>
        </p:spPr>
      </p:pic>
      <p:cxnSp>
        <p:nvCxnSpPr>
          <p:cNvPr id="10" name="直接连接符 9">
            <a:extLst>
              <a:ext uri="{FF2B5EF4-FFF2-40B4-BE49-F238E27FC236}">
                <a16:creationId xmlns:a16="http://schemas.microsoft.com/office/drawing/2014/main" id="{32BA00B5-8C42-9BC6-7891-695889049AC8}"/>
              </a:ext>
            </a:extLst>
          </p:cNvPr>
          <p:cNvCxnSpPr>
            <a:cxnSpLocks/>
          </p:cNvCxnSpPr>
          <p:nvPr userDrawn="1">
            <p:custDataLst>
              <p:tags r:id="rId3"/>
            </p:custDataLst>
          </p:nvPr>
        </p:nvCxnSpPr>
        <p:spPr>
          <a:xfrm flipV="1">
            <a:off x="392805" y="845802"/>
            <a:ext cx="8669776" cy="1"/>
          </a:xfrm>
          <a:prstGeom prst="line">
            <a:avLst/>
          </a:prstGeom>
          <a:ln w="28575">
            <a:solidFill>
              <a:srgbClr val="C92B2F"/>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19E0DEB7-B83C-36FE-5F2A-35E2250C4505}"/>
              </a:ext>
            </a:extLst>
          </p:cNvPr>
          <p:cNvSpPr/>
          <p:nvPr userDrawn="1">
            <p:custDataLst>
              <p:tags r:id="rId4"/>
            </p:custDataLst>
          </p:nvPr>
        </p:nvSpPr>
        <p:spPr>
          <a:xfrm>
            <a:off x="0" y="0"/>
            <a:ext cx="12192000" cy="6870700"/>
          </a:xfrm>
          <a:prstGeom prst="rect">
            <a:avLst/>
          </a:prstGeom>
          <a:noFill/>
          <a:ln w="76200">
            <a:solidFill>
              <a:srgbClr val="C92B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04391FDB-936A-00C5-C01E-7E7399983C88}"/>
              </a:ext>
            </a:extLst>
          </p:cNvPr>
          <p:cNvSpPr/>
          <p:nvPr>
            <p:custDataLst>
              <p:tags r:id="rId5"/>
            </p:custDataLst>
          </p:nvPr>
        </p:nvSpPr>
        <p:spPr>
          <a:xfrm>
            <a:off x="423237" y="1060156"/>
            <a:ext cx="11545381" cy="5153900"/>
          </a:xfrm>
          <a:prstGeom prst="rect">
            <a:avLst/>
          </a:prstGeom>
          <a:solidFill>
            <a:schemeClr val="bg1"/>
          </a:solid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zh-CN"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Rectangle 2">
            <a:extLst>
              <a:ext uri="{FF2B5EF4-FFF2-40B4-BE49-F238E27FC236}">
                <a16:creationId xmlns:a16="http://schemas.microsoft.com/office/drawing/2014/main" id="{ACFB11C5-D452-DE85-F856-9C8786DDAFD8}"/>
              </a:ext>
            </a:extLst>
          </p:cNvPr>
          <p:cNvSpPr>
            <a:spLocks noChangeArrowheads="1"/>
          </p:cNvSpPr>
          <p:nvPr/>
        </p:nvSpPr>
        <p:spPr bwMode="auto">
          <a:xfrm>
            <a:off x="2574098" y="154099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60">
            <a:extLst>
              <a:ext uri="{FF2B5EF4-FFF2-40B4-BE49-F238E27FC236}">
                <a16:creationId xmlns:a16="http://schemas.microsoft.com/office/drawing/2014/main" id="{C3176EEB-0899-3461-5E66-EBE35AC7E303}"/>
              </a:ext>
            </a:extLst>
          </p:cNvPr>
          <p:cNvSpPr>
            <a:spLocks noChangeArrowheads="1"/>
          </p:cNvSpPr>
          <p:nvPr/>
        </p:nvSpPr>
        <p:spPr bwMode="auto">
          <a:xfrm>
            <a:off x="697394" y="1224019"/>
            <a:ext cx="1725217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4" name="图片 3">
            <a:extLst>
              <a:ext uri="{FF2B5EF4-FFF2-40B4-BE49-F238E27FC236}">
                <a16:creationId xmlns:a16="http://schemas.microsoft.com/office/drawing/2014/main" id="{6DDF8406-01A6-7316-40A8-7ADD21DC6679}"/>
              </a:ext>
            </a:extLst>
          </p:cNvPr>
          <p:cNvPicPr>
            <a:picLocks noChangeAspect="1"/>
          </p:cNvPicPr>
          <p:nvPr/>
        </p:nvPicPr>
        <p:blipFill>
          <a:blip r:embed="rId10"/>
          <a:stretch>
            <a:fillRect/>
          </a:stretch>
        </p:blipFill>
        <p:spPr>
          <a:xfrm>
            <a:off x="4483001" y="68465"/>
            <a:ext cx="3225997" cy="732946"/>
          </a:xfrm>
          <a:prstGeom prst="rect">
            <a:avLst/>
          </a:prstGeom>
        </p:spPr>
      </p:pic>
      <p:graphicFrame>
        <p:nvGraphicFramePr>
          <p:cNvPr id="8" name="对象 7">
            <a:extLst>
              <a:ext uri="{FF2B5EF4-FFF2-40B4-BE49-F238E27FC236}">
                <a16:creationId xmlns:a16="http://schemas.microsoft.com/office/drawing/2014/main" id="{B1EB4A88-3D77-3F2B-7774-9831C54E8A61}"/>
              </a:ext>
            </a:extLst>
          </p:cNvPr>
          <p:cNvGraphicFramePr>
            <a:graphicFrameLocks noChangeAspect="1"/>
          </p:cNvGraphicFramePr>
          <p:nvPr>
            <p:extLst>
              <p:ext uri="{D42A27DB-BD31-4B8C-83A1-F6EECF244321}">
                <p14:modId xmlns:p14="http://schemas.microsoft.com/office/powerpoint/2010/main" val="1471421894"/>
              </p:ext>
            </p:extLst>
          </p:nvPr>
        </p:nvGraphicFramePr>
        <p:xfrm>
          <a:off x="1974104" y="1117580"/>
          <a:ext cx="8443645" cy="4963381"/>
        </p:xfrm>
        <a:graphic>
          <a:graphicData uri="http://schemas.openxmlformats.org/presentationml/2006/ole">
            <mc:AlternateContent xmlns:mc="http://schemas.openxmlformats.org/markup-compatibility/2006">
              <mc:Choice xmlns:v="urn:schemas-microsoft-com:vml" Requires="v">
                <p:oleObj name="Visio" r:id="rId11" imgW="9544012" imgH="5610089" progId="Visio.Drawing.15">
                  <p:embed/>
                </p:oleObj>
              </mc:Choice>
              <mc:Fallback>
                <p:oleObj name="Visio" r:id="rId11" imgW="9544012" imgH="5610089" progId="Visio.Drawing.15">
                  <p:embed/>
                  <p:pic>
                    <p:nvPicPr>
                      <p:cNvPr id="0" name=""/>
                      <p:cNvPicPr/>
                      <p:nvPr/>
                    </p:nvPicPr>
                    <p:blipFill>
                      <a:blip r:embed="rId12"/>
                      <a:stretch>
                        <a:fillRect/>
                      </a:stretch>
                    </p:blipFill>
                    <p:spPr>
                      <a:xfrm>
                        <a:off x="1974104" y="1117580"/>
                        <a:ext cx="8443645" cy="4963381"/>
                      </a:xfrm>
                      <a:prstGeom prst="rect">
                        <a:avLst/>
                      </a:prstGeom>
                    </p:spPr>
                  </p:pic>
                </p:oleObj>
              </mc:Fallback>
            </mc:AlternateContent>
          </a:graphicData>
        </a:graphic>
      </p:graphicFrame>
      <p:sp>
        <p:nvSpPr>
          <p:cNvPr id="13" name="文本框 12">
            <a:extLst>
              <a:ext uri="{FF2B5EF4-FFF2-40B4-BE49-F238E27FC236}">
                <a16:creationId xmlns:a16="http://schemas.microsoft.com/office/drawing/2014/main" id="{A4B87900-ED06-A569-66C3-CFE30B68A9E2}"/>
              </a:ext>
            </a:extLst>
          </p:cNvPr>
          <p:cNvSpPr txBox="1"/>
          <p:nvPr/>
        </p:nvSpPr>
        <p:spPr>
          <a:xfrm>
            <a:off x="10060748" y="6596390"/>
            <a:ext cx="2131252" cy="261610"/>
          </a:xfrm>
          <a:prstGeom prst="rect">
            <a:avLst/>
          </a:prstGeom>
          <a:noFill/>
        </p:spPr>
        <p:txBody>
          <a:bodyPr wrap="square">
            <a:spAutoFit/>
          </a:bodyPr>
          <a:lstStyle/>
          <a:p>
            <a:r>
              <a:rPr lang="en-US" altLang="zh-CN" sz="1100" dirty="0">
                <a:hlinkClick r:id="rId13"/>
              </a:rPr>
              <a:t>Home - </a:t>
            </a:r>
            <a:r>
              <a:rPr lang="en-US" altLang="zh-CN" sz="1100" dirty="0" err="1">
                <a:hlinkClick r:id="rId13"/>
              </a:rPr>
              <a:t>Ultralytics</a:t>
            </a:r>
            <a:r>
              <a:rPr lang="en-US" altLang="zh-CN" sz="1100" dirty="0">
                <a:hlinkClick r:id="rId13"/>
              </a:rPr>
              <a:t> YOLO Docs</a:t>
            </a:r>
            <a:endParaRPr lang="zh-CN" altLang="en-US" sz="1100" dirty="0"/>
          </a:p>
        </p:txBody>
      </p:sp>
    </p:spTree>
    <p:extLst>
      <p:ext uri="{BB962C8B-B14F-4D97-AF65-F5344CB8AC3E}">
        <p14:creationId xmlns:p14="http://schemas.microsoft.com/office/powerpoint/2010/main" val="1194301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FC6620-9608-FA92-380E-E287BC4975DD}"/>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15064D88-E245-FEAE-392F-B2038885F350}"/>
              </a:ext>
            </a:extLst>
          </p:cNvPr>
          <p:cNvSpPr>
            <a:spLocks noGrp="1"/>
          </p:cNvSpPr>
          <p:nvPr>
            <p:ph type="title"/>
            <p:custDataLst>
              <p:tags r:id="rId1"/>
            </p:custDataLst>
          </p:nvPr>
        </p:nvSpPr>
        <p:spPr>
          <a:xfrm>
            <a:off x="967480" y="261734"/>
            <a:ext cx="7711440" cy="433461"/>
          </a:xfrm>
        </p:spPr>
        <p:txBody>
          <a:bodyPr>
            <a:normAutofit fontScale="90000"/>
          </a:bodyPr>
          <a:lstStyle>
            <a:lvl1pPr>
              <a:defRPr sz="3600" b="1">
                <a:latin typeface="微软雅黑" panose="020B0503020204020204" pitchFamily="34" charset="-122"/>
                <a:ea typeface="微软雅黑" panose="020B0503020204020204" pitchFamily="34" charset="-122"/>
              </a:defRPr>
            </a:lvl1pPr>
          </a:lstStyle>
          <a:p>
            <a:r>
              <a:rPr lang="zh-CN" altLang="en-US" sz="2800" dirty="0">
                <a:latin typeface="思源黑体 CN" panose="020B0500000000000000" pitchFamily="34" charset="-122"/>
                <a:ea typeface="思源黑体 CN" panose="020B0500000000000000" pitchFamily="34" charset="-122"/>
              </a:rPr>
              <a:t>对应代码位置</a:t>
            </a:r>
          </a:p>
        </p:txBody>
      </p:sp>
      <p:pic>
        <p:nvPicPr>
          <p:cNvPr id="9" name="图片 8" descr="蓝色向右双箭头">
            <a:extLst>
              <a:ext uri="{FF2B5EF4-FFF2-40B4-BE49-F238E27FC236}">
                <a16:creationId xmlns:a16="http://schemas.microsoft.com/office/drawing/2014/main" id="{8EF04EED-DF67-CE5D-C660-C5AF4C6D0E04}"/>
              </a:ext>
            </a:extLst>
          </p:cNvPr>
          <p:cNvPicPr>
            <a:picLocks noChangeAspect="1"/>
          </p:cNvPicPr>
          <p:nvPr userDrawn="1">
            <p:custDataLst>
              <p:tags r:id="rId2"/>
            </p:custDataLst>
          </p:nvPr>
        </p:nvPicPr>
        <p:blipFill>
          <a:blip r:embed="rId8">
            <a:extLst>
              <a:ext uri="{96DAC541-7B7A-43D3-8B79-37D633B846F1}">
                <asvg:svgBlip xmlns:asvg="http://schemas.microsoft.com/office/drawing/2016/SVG/main" r:embed="rId9"/>
              </a:ext>
            </a:extLst>
          </a:blip>
          <a:stretch>
            <a:fillRect/>
          </a:stretch>
        </p:blipFill>
        <p:spPr>
          <a:xfrm>
            <a:off x="357880" y="163178"/>
            <a:ext cx="609600" cy="609600"/>
          </a:xfrm>
          <a:prstGeom prst="rect">
            <a:avLst/>
          </a:prstGeom>
        </p:spPr>
      </p:pic>
      <p:cxnSp>
        <p:nvCxnSpPr>
          <p:cNvPr id="10" name="直接连接符 9">
            <a:extLst>
              <a:ext uri="{FF2B5EF4-FFF2-40B4-BE49-F238E27FC236}">
                <a16:creationId xmlns:a16="http://schemas.microsoft.com/office/drawing/2014/main" id="{895EB957-3DC0-C94C-8FE4-2458304DBCE8}"/>
              </a:ext>
            </a:extLst>
          </p:cNvPr>
          <p:cNvCxnSpPr>
            <a:cxnSpLocks/>
          </p:cNvCxnSpPr>
          <p:nvPr userDrawn="1">
            <p:custDataLst>
              <p:tags r:id="rId3"/>
            </p:custDataLst>
          </p:nvPr>
        </p:nvCxnSpPr>
        <p:spPr>
          <a:xfrm flipV="1">
            <a:off x="392805" y="845802"/>
            <a:ext cx="8669776" cy="1"/>
          </a:xfrm>
          <a:prstGeom prst="line">
            <a:avLst/>
          </a:prstGeom>
          <a:ln w="28575">
            <a:solidFill>
              <a:srgbClr val="C92B2F"/>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05654AB2-51A5-9351-F42B-1B8E504436CC}"/>
              </a:ext>
            </a:extLst>
          </p:cNvPr>
          <p:cNvSpPr/>
          <p:nvPr userDrawn="1">
            <p:custDataLst>
              <p:tags r:id="rId4"/>
            </p:custDataLst>
          </p:nvPr>
        </p:nvSpPr>
        <p:spPr>
          <a:xfrm>
            <a:off x="0" y="0"/>
            <a:ext cx="12192000" cy="6870700"/>
          </a:xfrm>
          <a:prstGeom prst="rect">
            <a:avLst/>
          </a:prstGeom>
          <a:noFill/>
          <a:ln w="76200">
            <a:solidFill>
              <a:srgbClr val="C92B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B126AFBE-D9E3-791B-6E67-78090C5007CE}"/>
              </a:ext>
            </a:extLst>
          </p:cNvPr>
          <p:cNvSpPr/>
          <p:nvPr>
            <p:custDataLst>
              <p:tags r:id="rId5"/>
            </p:custDataLst>
          </p:nvPr>
        </p:nvSpPr>
        <p:spPr>
          <a:xfrm>
            <a:off x="423237" y="1060156"/>
            <a:ext cx="11545381" cy="5153900"/>
          </a:xfrm>
          <a:prstGeom prst="rect">
            <a:avLst/>
          </a:prstGeom>
          <a:solidFill>
            <a:schemeClr val="bg1"/>
          </a:solid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zh-CN"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Rectangle 2">
            <a:extLst>
              <a:ext uri="{FF2B5EF4-FFF2-40B4-BE49-F238E27FC236}">
                <a16:creationId xmlns:a16="http://schemas.microsoft.com/office/drawing/2014/main" id="{FC75D1CC-DA09-148F-1209-BAC8EE3C7ECD}"/>
              </a:ext>
            </a:extLst>
          </p:cNvPr>
          <p:cNvSpPr>
            <a:spLocks noChangeArrowheads="1"/>
          </p:cNvSpPr>
          <p:nvPr/>
        </p:nvSpPr>
        <p:spPr bwMode="auto">
          <a:xfrm>
            <a:off x="2574098" y="154099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60">
            <a:extLst>
              <a:ext uri="{FF2B5EF4-FFF2-40B4-BE49-F238E27FC236}">
                <a16:creationId xmlns:a16="http://schemas.microsoft.com/office/drawing/2014/main" id="{988CE3BC-BB5E-8636-EB67-6F87FC513C2F}"/>
              </a:ext>
            </a:extLst>
          </p:cNvPr>
          <p:cNvSpPr>
            <a:spLocks noChangeArrowheads="1"/>
          </p:cNvSpPr>
          <p:nvPr/>
        </p:nvSpPr>
        <p:spPr bwMode="auto">
          <a:xfrm>
            <a:off x="697394" y="1224019"/>
            <a:ext cx="1725217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4" name="图片 3">
            <a:extLst>
              <a:ext uri="{FF2B5EF4-FFF2-40B4-BE49-F238E27FC236}">
                <a16:creationId xmlns:a16="http://schemas.microsoft.com/office/drawing/2014/main" id="{E59660D5-FE89-7334-243F-18CC37BCC477}"/>
              </a:ext>
            </a:extLst>
          </p:cNvPr>
          <p:cNvPicPr>
            <a:picLocks noChangeAspect="1"/>
          </p:cNvPicPr>
          <p:nvPr/>
        </p:nvPicPr>
        <p:blipFill>
          <a:blip r:embed="rId10"/>
          <a:stretch>
            <a:fillRect/>
          </a:stretch>
        </p:blipFill>
        <p:spPr>
          <a:xfrm>
            <a:off x="4483001" y="68465"/>
            <a:ext cx="3225997" cy="732946"/>
          </a:xfrm>
          <a:prstGeom prst="rect">
            <a:avLst/>
          </a:prstGeom>
        </p:spPr>
      </p:pic>
      <p:pic>
        <p:nvPicPr>
          <p:cNvPr id="8" name="图片 7">
            <a:extLst>
              <a:ext uri="{FF2B5EF4-FFF2-40B4-BE49-F238E27FC236}">
                <a16:creationId xmlns:a16="http://schemas.microsoft.com/office/drawing/2014/main" id="{155129CB-2844-8731-C684-2537D6E5FEEF}"/>
              </a:ext>
            </a:extLst>
          </p:cNvPr>
          <p:cNvPicPr>
            <a:picLocks noChangeAspect="1"/>
          </p:cNvPicPr>
          <p:nvPr/>
        </p:nvPicPr>
        <p:blipFill>
          <a:blip r:embed="rId11"/>
          <a:stretch>
            <a:fillRect/>
          </a:stretch>
        </p:blipFill>
        <p:spPr>
          <a:xfrm>
            <a:off x="5024763" y="1213763"/>
            <a:ext cx="6619246" cy="4846686"/>
          </a:xfrm>
          <a:prstGeom prst="rect">
            <a:avLst/>
          </a:prstGeom>
        </p:spPr>
      </p:pic>
      <p:pic>
        <p:nvPicPr>
          <p:cNvPr id="13" name="图片 12">
            <a:extLst>
              <a:ext uri="{FF2B5EF4-FFF2-40B4-BE49-F238E27FC236}">
                <a16:creationId xmlns:a16="http://schemas.microsoft.com/office/drawing/2014/main" id="{22E23DCC-F5D9-1598-09B0-7830E6AAC910}"/>
              </a:ext>
            </a:extLst>
          </p:cNvPr>
          <p:cNvPicPr>
            <a:picLocks noChangeAspect="1"/>
          </p:cNvPicPr>
          <p:nvPr/>
        </p:nvPicPr>
        <p:blipFill>
          <a:blip r:embed="rId12"/>
          <a:stretch>
            <a:fillRect/>
          </a:stretch>
        </p:blipFill>
        <p:spPr>
          <a:xfrm>
            <a:off x="967480" y="1509199"/>
            <a:ext cx="3410021" cy="4255813"/>
          </a:xfrm>
          <a:prstGeom prst="rect">
            <a:avLst/>
          </a:prstGeom>
        </p:spPr>
      </p:pic>
      <p:sp>
        <p:nvSpPr>
          <p:cNvPr id="16" name="文本框 15">
            <a:extLst>
              <a:ext uri="{FF2B5EF4-FFF2-40B4-BE49-F238E27FC236}">
                <a16:creationId xmlns:a16="http://schemas.microsoft.com/office/drawing/2014/main" id="{48E78B3C-A08F-6A13-5981-991889D8A9AF}"/>
              </a:ext>
            </a:extLst>
          </p:cNvPr>
          <p:cNvSpPr txBox="1"/>
          <p:nvPr/>
        </p:nvSpPr>
        <p:spPr>
          <a:xfrm>
            <a:off x="10060748" y="6596390"/>
            <a:ext cx="2131252" cy="261610"/>
          </a:xfrm>
          <a:prstGeom prst="rect">
            <a:avLst/>
          </a:prstGeom>
          <a:noFill/>
        </p:spPr>
        <p:txBody>
          <a:bodyPr wrap="square">
            <a:spAutoFit/>
          </a:bodyPr>
          <a:lstStyle/>
          <a:p>
            <a:r>
              <a:rPr lang="en-US" altLang="zh-CN" sz="1100" dirty="0">
                <a:hlinkClick r:id="rId13"/>
              </a:rPr>
              <a:t>Home - </a:t>
            </a:r>
            <a:r>
              <a:rPr lang="en-US" altLang="zh-CN" sz="1100" dirty="0" err="1">
                <a:hlinkClick r:id="rId13"/>
              </a:rPr>
              <a:t>Ultralytics</a:t>
            </a:r>
            <a:r>
              <a:rPr lang="en-US" altLang="zh-CN" sz="1100" dirty="0">
                <a:hlinkClick r:id="rId13"/>
              </a:rPr>
              <a:t> YOLO Docs</a:t>
            </a:r>
            <a:endParaRPr lang="zh-CN" altLang="en-US" sz="1100" dirty="0"/>
          </a:p>
        </p:txBody>
      </p:sp>
    </p:spTree>
    <p:extLst>
      <p:ext uri="{BB962C8B-B14F-4D97-AF65-F5344CB8AC3E}">
        <p14:creationId xmlns:p14="http://schemas.microsoft.com/office/powerpoint/2010/main" val="3481278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D04F3C-A270-B976-AE7A-01B0E1397566}"/>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9D82CBAB-BC25-0715-1AA5-E374418971A4}"/>
              </a:ext>
            </a:extLst>
          </p:cNvPr>
          <p:cNvSpPr>
            <a:spLocks noGrp="1"/>
          </p:cNvSpPr>
          <p:nvPr>
            <p:ph type="title"/>
            <p:custDataLst>
              <p:tags r:id="rId1"/>
            </p:custDataLst>
          </p:nvPr>
        </p:nvSpPr>
        <p:spPr>
          <a:xfrm>
            <a:off x="967480" y="261734"/>
            <a:ext cx="7711440" cy="433461"/>
          </a:xfrm>
        </p:spPr>
        <p:txBody>
          <a:bodyPr>
            <a:normAutofit fontScale="90000"/>
          </a:bodyPr>
          <a:lstStyle>
            <a:lvl1pPr>
              <a:defRPr sz="3600" b="1">
                <a:latin typeface="微软雅黑" panose="020B0503020204020204" pitchFamily="34" charset="-122"/>
                <a:ea typeface="微软雅黑" panose="020B0503020204020204" pitchFamily="34" charset="-122"/>
              </a:defRPr>
            </a:lvl1pPr>
          </a:lstStyle>
          <a:p>
            <a:r>
              <a:rPr lang="zh-CN" altLang="en-US" sz="2800" dirty="0">
                <a:latin typeface="思源黑体 CN" panose="020B0500000000000000" pitchFamily="34" charset="-122"/>
                <a:ea typeface="思源黑体 CN" panose="020B0500000000000000" pitchFamily="34" charset="-122"/>
              </a:rPr>
              <a:t>模块</a:t>
            </a:r>
            <a:r>
              <a:rPr lang="en-US" altLang="zh-CN" sz="2800" dirty="0">
                <a:latin typeface="思源黑体 CN" panose="020B0500000000000000" pitchFamily="34" charset="-122"/>
                <a:ea typeface="思源黑体 CN" panose="020B0500000000000000" pitchFamily="34" charset="-122"/>
              </a:rPr>
              <a:t>1-CONV</a:t>
            </a:r>
            <a:endParaRPr lang="zh-CN" altLang="en-US" sz="2800" dirty="0">
              <a:latin typeface="思源黑体 CN" panose="020B0500000000000000" pitchFamily="34" charset="-122"/>
              <a:ea typeface="思源黑体 CN" panose="020B0500000000000000" pitchFamily="34" charset="-122"/>
            </a:endParaRPr>
          </a:p>
        </p:txBody>
      </p:sp>
      <p:pic>
        <p:nvPicPr>
          <p:cNvPr id="9" name="图片 8" descr="蓝色向右双箭头">
            <a:extLst>
              <a:ext uri="{FF2B5EF4-FFF2-40B4-BE49-F238E27FC236}">
                <a16:creationId xmlns:a16="http://schemas.microsoft.com/office/drawing/2014/main" id="{C8452C5D-8AFA-CFAF-B0FA-DEE4F03CBC85}"/>
              </a:ext>
            </a:extLst>
          </p:cNvPr>
          <p:cNvPicPr>
            <a:picLocks noChangeAspect="1"/>
          </p:cNvPicPr>
          <p:nvPr userDrawn="1">
            <p:custDataLst>
              <p:tags r:id="rId2"/>
            </p:custDataLst>
          </p:nvPr>
        </p:nvPicPr>
        <p:blipFill>
          <a:blip r:embed="rId8">
            <a:extLst>
              <a:ext uri="{96DAC541-7B7A-43D3-8B79-37D633B846F1}">
                <asvg:svgBlip xmlns:asvg="http://schemas.microsoft.com/office/drawing/2016/SVG/main" r:embed="rId9"/>
              </a:ext>
            </a:extLst>
          </a:blip>
          <a:stretch>
            <a:fillRect/>
          </a:stretch>
        </p:blipFill>
        <p:spPr>
          <a:xfrm>
            <a:off x="357880" y="163178"/>
            <a:ext cx="609600" cy="609600"/>
          </a:xfrm>
          <a:prstGeom prst="rect">
            <a:avLst/>
          </a:prstGeom>
        </p:spPr>
      </p:pic>
      <p:cxnSp>
        <p:nvCxnSpPr>
          <p:cNvPr id="10" name="直接连接符 9">
            <a:extLst>
              <a:ext uri="{FF2B5EF4-FFF2-40B4-BE49-F238E27FC236}">
                <a16:creationId xmlns:a16="http://schemas.microsoft.com/office/drawing/2014/main" id="{542A0B84-39E5-2426-186D-A58816E2B7F0}"/>
              </a:ext>
            </a:extLst>
          </p:cNvPr>
          <p:cNvCxnSpPr>
            <a:cxnSpLocks/>
          </p:cNvCxnSpPr>
          <p:nvPr userDrawn="1">
            <p:custDataLst>
              <p:tags r:id="rId3"/>
            </p:custDataLst>
          </p:nvPr>
        </p:nvCxnSpPr>
        <p:spPr>
          <a:xfrm flipV="1">
            <a:off x="392805" y="845802"/>
            <a:ext cx="8669776" cy="1"/>
          </a:xfrm>
          <a:prstGeom prst="line">
            <a:avLst/>
          </a:prstGeom>
          <a:ln w="28575">
            <a:solidFill>
              <a:srgbClr val="C92B2F"/>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547212DF-61D2-DC6F-21C5-C32F36D323AD}"/>
              </a:ext>
            </a:extLst>
          </p:cNvPr>
          <p:cNvSpPr/>
          <p:nvPr userDrawn="1">
            <p:custDataLst>
              <p:tags r:id="rId4"/>
            </p:custDataLst>
          </p:nvPr>
        </p:nvSpPr>
        <p:spPr>
          <a:xfrm>
            <a:off x="0" y="0"/>
            <a:ext cx="12192000" cy="6870700"/>
          </a:xfrm>
          <a:prstGeom prst="rect">
            <a:avLst/>
          </a:prstGeom>
          <a:noFill/>
          <a:ln w="76200">
            <a:solidFill>
              <a:srgbClr val="C92B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655F3AAB-6121-C4AF-B0B1-AE7B54A49126}"/>
              </a:ext>
            </a:extLst>
          </p:cNvPr>
          <p:cNvSpPr/>
          <p:nvPr>
            <p:custDataLst>
              <p:tags r:id="rId5"/>
            </p:custDataLst>
          </p:nvPr>
        </p:nvSpPr>
        <p:spPr>
          <a:xfrm>
            <a:off x="423237" y="1060156"/>
            <a:ext cx="11545381" cy="5153900"/>
          </a:xfrm>
          <a:prstGeom prst="rect">
            <a:avLst/>
          </a:prstGeom>
          <a:solidFill>
            <a:schemeClr val="bg1"/>
          </a:solid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zh-CN"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Rectangle 2">
            <a:extLst>
              <a:ext uri="{FF2B5EF4-FFF2-40B4-BE49-F238E27FC236}">
                <a16:creationId xmlns:a16="http://schemas.microsoft.com/office/drawing/2014/main" id="{2820A712-2CB1-37FF-78F2-3442D04D0A21}"/>
              </a:ext>
            </a:extLst>
          </p:cNvPr>
          <p:cNvSpPr>
            <a:spLocks noChangeArrowheads="1"/>
          </p:cNvSpPr>
          <p:nvPr/>
        </p:nvSpPr>
        <p:spPr bwMode="auto">
          <a:xfrm>
            <a:off x="2574098" y="154099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60">
            <a:extLst>
              <a:ext uri="{FF2B5EF4-FFF2-40B4-BE49-F238E27FC236}">
                <a16:creationId xmlns:a16="http://schemas.microsoft.com/office/drawing/2014/main" id="{772D5802-4E51-2433-BF0A-C7493445A39A}"/>
              </a:ext>
            </a:extLst>
          </p:cNvPr>
          <p:cNvSpPr>
            <a:spLocks noChangeArrowheads="1"/>
          </p:cNvSpPr>
          <p:nvPr/>
        </p:nvSpPr>
        <p:spPr bwMode="auto">
          <a:xfrm>
            <a:off x="697394" y="1224019"/>
            <a:ext cx="1725217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4" name="图片 3">
            <a:extLst>
              <a:ext uri="{FF2B5EF4-FFF2-40B4-BE49-F238E27FC236}">
                <a16:creationId xmlns:a16="http://schemas.microsoft.com/office/drawing/2014/main" id="{81C28A6A-7F9A-9E4D-7231-762C0B1E14AA}"/>
              </a:ext>
            </a:extLst>
          </p:cNvPr>
          <p:cNvPicPr>
            <a:picLocks noChangeAspect="1"/>
          </p:cNvPicPr>
          <p:nvPr/>
        </p:nvPicPr>
        <p:blipFill>
          <a:blip r:embed="rId10"/>
          <a:stretch>
            <a:fillRect/>
          </a:stretch>
        </p:blipFill>
        <p:spPr>
          <a:xfrm>
            <a:off x="4483001" y="68465"/>
            <a:ext cx="3225997" cy="732946"/>
          </a:xfrm>
          <a:prstGeom prst="rect">
            <a:avLst/>
          </a:prstGeom>
        </p:spPr>
      </p:pic>
      <p:pic>
        <p:nvPicPr>
          <p:cNvPr id="8" name="图片 7">
            <a:extLst>
              <a:ext uri="{FF2B5EF4-FFF2-40B4-BE49-F238E27FC236}">
                <a16:creationId xmlns:a16="http://schemas.microsoft.com/office/drawing/2014/main" id="{99DE1B04-6EAD-AA17-50BE-59CD2B5EED7C}"/>
              </a:ext>
            </a:extLst>
          </p:cNvPr>
          <p:cNvPicPr>
            <a:picLocks noChangeAspect="1"/>
          </p:cNvPicPr>
          <p:nvPr/>
        </p:nvPicPr>
        <p:blipFill>
          <a:blip r:embed="rId11"/>
          <a:stretch>
            <a:fillRect/>
          </a:stretch>
        </p:blipFill>
        <p:spPr>
          <a:xfrm>
            <a:off x="5725788" y="2136636"/>
            <a:ext cx="5897796" cy="2800809"/>
          </a:xfrm>
          <a:prstGeom prst="rect">
            <a:avLst/>
          </a:prstGeom>
        </p:spPr>
      </p:pic>
      <p:sp>
        <p:nvSpPr>
          <p:cNvPr id="13" name="文本框 12">
            <a:extLst>
              <a:ext uri="{FF2B5EF4-FFF2-40B4-BE49-F238E27FC236}">
                <a16:creationId xmlns:a16="http://schemas.microsoft.com/office/drawing/2014/main" id="{925C4622-5982-9C46-C6F0-34FB45157651}"/>
              </a:ext>
            </a:extLst>
          </p:cNvPr>
          <p:cNvSpPr txBox="1"/>
          <p:nvPr/>
        </p:nvSpPr>
        <p:spPr>
          <a:xfrm>
            <a:off x="10060748" y="6596390"/>
            <a:ext cx="2131252" cy="261610"/>
          </a:xfrm>
          <a:prstGeom prst="rect">
            <a:avLst/>
          </a:prstGeom>
          <a:noFill/>
        </p:spPr>
        <p:txBody>
          <a:bodyPr wrap="square">
            <a:spAutoFit/>
          </a:bodyPr>
          <a:lstStyle/>
          <a:p>
            <a:r>
              <a:rPr lang="en-US" altLang="zh-CN" sz="1100" dirty="0">
                <a:hlinkClick r:id="rId12"/>
              </a:rPr>
              <a:t>Home - </a:t>
            </a:r>
            <a:r>
              <a:rPr lang="en-US" altLang="zh-CN" sz="1100" dirty="0" err="1">
                <a:hlinkClick r:id="rId12"/>
              </a:rPr>
              <a:t>Ultralytics</a:t>
            </a:r>
            <a:r>
              <a:rPr lang="en-US" altLang="zh-CN" sz="1100" dirty="0">
                <a:hlinkClick r:id="rId12"/>
              </a:rPr>
              <a:t> YOLO Docs</a:t>
            </a:r>
            <a:endParaRPr lang="zh-CN" altLang="en-US" sz="1100" dirty="0"/>
          </a:p>
        </p:txBody>
      </p:sp>
      <p:pic>
        <p:nvPicPr>
          <p:cNvPr id="15" name="图片 14">
            <a:extLst>
              <a:ext uri="{FF2B5EF4-FFF2-40B4-BE49-F238E27FC236}">
                <a16:creationId xmlns:a16="http://schemas.microsoft.com/office/drawing/2014/main" id="{3100311C-AFAB-A934-6047-FF50C7318310}"/>
              </a:ext>
            </a:extLst>
          </p:cNvPr>
          <p:cNvPicPr>
            <a:picLocks noChangeAspect="1"/>
          </p:cNvPicPr>
          <p:nvPr/>
        </p:nvPicPr>
        <p:blipFill>
          <a:blip r:embed="rId13"/>
          <a:stretch>
            <a:fillRect/>
          </a:stretch>
        </p:blipFill>
        <p:spPr>
          <a:xfrm>
            <a:off x="875835" y="1422543"/>
            <a:ext cx="2333625" cy="4429125"/>
          </a:xfrm>
          <a:prstGeom prst="rect">
            <a:avLst/>
          </a:prstGeom>
        </p:spPr>
      </p:pic>
      <p:pic>
        <p:nvPicPr>
          <p:cNvPr id="5" name="图片 4">
            <a:extLst>
              <a:ext uri="{FF2B5EF4-FFF2-40B4-BE49-F238E27FC236}">
                <a16:creationId xmlns:a16="http://schemas.microsoft.com/office/drawing/2014/main" id="{E1A51340-715A-9565-A315-FB1A976A3C1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333191" y="2542880"/>
            <a:ext cx="2268866" cy="2188450"/>
          </a:xfrm>
          <a:prstGeom prst="rect">
            <a:avLst/>
          </a:prstGeom>
        </p:spPr>
      </p:pic>
    </p:spTree>
    <p:extLst>
      <p:ext uri="{BB962C8B-B14F-4D97-AF65-F5344CB8AC3E}">
        <p14:creationId xmlns:p14="http://schemas.microsoft.com/office/powerpoint/2010/main" val="94020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5AA81-B6AA-310F-BCC3-7AF63AD7B078}"/>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9BFA70F2-25B0-DD9C-8DB9-993DC2922F3B}"/>
              </a:ext>
            </a:extLst>
          </p:cNvPr>
          <p:cNvSpPr>
            <a:spLocks noGrp="1"/>
          </p:cNvSpPr>
          <p:nvPr>
            <p:ph type="title"/>
            <p:custDataLst>
              <p:tags r:id="rId1"/>
            </p:custDataLst>
          </p:nvPr>
        </p:nvSpPr>
        <p:spPr>
          <a:xfrm>
            <a:off x="967480" y="261734"/>
            <a:ext cx="7711440" cy="433461"/>
          </a:xfrm>
        </p:spPr>
        <p:txBody>
          <a:bodyPr>
            <a:normAutofit fontScale="90000"/>
          </a:bodyPr>
          <a:lstStyle>
            <a:lvl1pPr>
              <a:defRPr sz="3600" b="1">
                <a:latin typeface="微软雅黑" panose="020B0503020204020204" pitchFamily="34" charset="-122"/>
                <a:ea typeface="微软雅黑" panose="020B0503020204020204" pitchFamily="34" charset="-122"/>
              </a:defRPr>
            </a:lvl1pPr>
          </a:lstStyle>
          <a:p>
            <a:r>
              <a:rPr lang="zh-CN" altLang="en-US" sz="2800" dirty="0">
                <a:latin typeface="思源黑体 CN" panose="020B0500000000000000" pitchFamily="34" charset="-122"/>
                <a:ea typeface="思源黑体 CN" panose="020B0500000000000000" pitchFamily="34" charset="-122"/>
              </a:rPr>
              <a:t>模块</a:t>
            </a:r>
            <a:r>
              <a:rPr lang="en-US" altLang="zh-CN" sz="2800" dirty="0">
                <a:latin typeface="思源黑体 CN" panose="020B0500000000000000" pitchFamily="34" charset="-122"/>
                <a:ea typeface="思源黑体 CN" panose="020B0500000000000000" pitchFamily="34" charset="-122"/>
              </a:rPr>
              <a:t>2-C3k2</a:t>
            </a:r>
            <a:endParaRPr lang="zh-CN" altLang="en-US" sz="2800" dirty="0">
              <a:latin typeface="思源黑体 CN" panose="020B0500000000000000" pitchFamily="34" charset="-122"/>
              <a:ea typeface="思源黑体 CN" panose="020B0500000000000000" pitchFamily="34" charset="-122"/>
            </a:endParaRPr>
          </a:p>
        </p:txBody>
      </p:sp>
      <p:pic>
        <p:nvPicPr>
          <p:cNvPr id="9" name="图片 8" descr="蓝色向右双箭头">
            <a:extLst>
              <a:ext uri="{FF2B5EF4-FFF2-40B4-BE49-F238E27FC236}">
                <a16:creationId xmlns:a16="http://schemas.microsoft.com/office/drawing/2014/main" id="{C272DE00-B143-0386-21EA-75B5C56A5657}"/>
              </a:ext>
            </a:extLst>
          </p:cNvPr>
          <p:cNvPicPr>
            <a:picLocks noChangeAspect="1"/>
          </p:cNvPicPr>
          <p:nvPr userDrawn="1">
            <p:custDataLst>
              <p:tags r:id="rId2"/>
            </p:custDataLst>
          </p:nvPr>
        </p:nvPicPr>
        <p:blipFill>
          <a:blip r:embed="rId8">
            <a:extLst>
              <a:ext uri="{96DAC541-7B7A-43D3-8B79-37D633B846F1}">
                <asvg:svgBlip xmlns:asvg="http://schemas.microsoft.com/office/drawing/2016/SVG/main" r:embed="rId9"/>
              </a:ext>
            </a:extLst>
          </a:blip>
          <a:stretch>
            <a:fillRect/>
          </a:stretch>
        </p:blipFill>
        <p:spPr>
          <a:xfrm>
            <a:off x="357880" y="163178"/>
            <a:ext cx="609600" cy="609600"/>
          </a:xfrm>
          <a:prstGeom prst="rect">
            <a:avLst/>
          </a:prstGeom>
        </p:spPr>
      </p:pic>
      <p:cxnSp>
        <p:nvCxnSpPr>
          <p:cNvPr id="10" name="直接连接符 9">
            <a:extLst>
              <a:ext uri="{FF2B5EF4-FFF2-40B4-BE49-F238E27FC236}">
                <a16:creationId xmlns:a16="http://schemas.microsoft.com/office/drawing/2014/main" id="{DA2E7342-F0AE-3E34-C9D8-E2E895D57183}"/>
              </a:ext>
            </a:extLst>
          </p:cNvPr>
          <p:cNvCxnSpPr>
            <a:cxnSpLocks/>
          </p:cNvCxnSpPr>
          <p:nvPr userDrawn="1">
            <p:custDataLst>
              <p:tags r:id="rId3"/>
            </p:custDataLst>
          </p:nvPr>
        </p:nvCxnSpPr>
        <p:spPr>
          <a:xfrm flipV="1">
            <a:off x="392805" y="845802"/>
            <a:ext cx="8669776" cy="1"/>
          </a:xfrm>
          <a:prstGeom prst="line">
            <a:avLst/>
          </a:prstGeom>
          <a:ln w="28575">
            <a:solidFill>
              <a:srgbClr val="C92B2F"/>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628B7C5D-761E-6505-5CFF-C4C59B8E3B86}"/>
              </a:ext>
            </a:extLst>
          </p:cNvPr>
          <p:cNvSpPr/>
          <p:nvPr userDrawn="1">
            <p:custDataLst>
              <p:tags r:id="rId4"/>
            </p:custDataLst>
          </p:nvPr>
        </p:nvSpPr>
        <p:spPr>
          <a:xfrm>
            <a:off x="0" y="0"/>
            <a:ext cx="12192000" cy="6870700"/>
          </a:xfrm>
          <a:prstGeom prst="rect">
            <a:avLst/>
          </a:prstGeom>
          <a:noFill/>
          <a:ln w="76200">
            <a:solidFill>
              <a:srgbClr val="C92B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4BE69001-45CC-8D95-AEA5-7AC5BD83487F}"/>
              </a:ext>
            </a:extLst>
          </p:cNvPr>
          <p:cNvSpPr/>
          <p:nvPr>
            <p:custDataLst>
              <p:tags r:id="rId5"/>
            </p:custDataLst>
          </p:nvPr>
        </p:nvSpPr>
        <p:spPr>
          <a:xfrm>
            <a:off x="423237" y="1060156"/>
            <a:ext cx="11545381" cy="5153900"/>
          </a:xfrm>
          <a:prstGeom prst="rect">
            <a:avLst/>
          </a:prstGeom>
          <a:solidFill>
            <a:schemeClr val="bg1"/>
          </a:solid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zh-CN"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Rectangle 2">
            <a:extLst>
              <a:ext uri="{FF2B5EF4-FFF2-40B4-BE49-F238E27FC236}">
                <a16:creationId xmlns:a16="http://schemas.microsoft.com/office/drawing/2014/main" id="{D0541B48-5590-A9A9-F3FB-25E37353399E}"/>
              </a:ext>
            </a:extLst>
          </p:cNvPr>
          <p:cNvSpPr>
            <a:spLocks noChangeArrowheads="1"/>
          </p:cNvSpPr>
          <p:nvPr/>
        </p:nvSpPr>
        <p:spPr bwMode="auto">
          <a:xfrm>
            <a:off x="2574098" y="154099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60">
            <a:extLst>
              <a:ext uri="{FF2B5EF4-FFF2-40B4-BE49-F238E27FC236}">
                <a16:creationId xmlns:a16="http://schemas.microsoft.com/office/drawing/2014/main" id="{BA4891C9-47FC-45DA-2B93-A9E8D19292FA}"/>
              </a:ext>
            </a:extLst>
          </p:cNvPr>
          <p:cNvSpPr>
            <a:spLocks noChangeArrowheads="1"/>
          </p:cNvSpPr>
          <p:nvPr/>
        </p:nvSpPr>
        <p:spPr bwMode="auto">
          <a:xfrm>
            <a:off x="697394" y="1224019"/>
            <a:ext cx="1725217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4" name="图片 3">
            <a:extLst>
              <a:ext uri="{FF2B5EF4-FFF2-40B4-BE49-F238E27FC236}">
                <a16:creationId xmlns:a16="http://schemas.microsoft.com/office/drawing/2014/main" id="{AEE2A54F-D706-0E11-C838-58A423FF4171}"/>
              </a:ext>
            </a:extLst>
          </p:cNvPr>
          <p:cNvPicPr>
            <a:picLocks noChangeAspect="1"/>
          </p:cNvPicPr>
          <p:nvPr/>
        </p:nvPicPr>
        <p:blipFill>
          <a:blip r:embed="rId10"/>
          <a:stretch>
            <a:fillRect/>
          </a:stretch>
        </p:blipFill>
        <p:spPr>
          <a:xfrm>
            <a:off x="4483001" y="68465"/>
            <a:ext cx="3225997" cy="732946"/>
          </a:xfrm>
          <a:prstGeom prst="rect">
            <a:avLst/>
          </a:prstGeom>
        </p:spPr>
      </p:pic>
      <p:pic>
        <p:nvPicPr>
          <p:cNvPr id="8" name="图片 7">
            <a:extLst>
              <a:ext uri="{FF2B5EF4-FFF2-40B4-BE49-F238E27FC236}">
                <a16:creationId xmlns:a16="http://schemas.microsoft.com/office/drawing/2014/main" id="{0B5819C2-9EEC-B7A7-3B20-96C8E48B50C3}"/>
              </a:ext>
            </a:extLst>
          </p:cNvPr>
          <p:cNvPicPr>
            <a:picLocks noChangeAspect="1"/>
          </p:cNvPicPr>
          <p:nvPr/>
        </p:nvPicPr>
        <p:blipFill>
          <a:blip r:embed="rId11"/>
          <a:stretch>
            <a:fillRect/>
          </a:stretch>
        </p:blipFill>
        <p:spPr>
          <a:xfrm>
            <a:off x="1806710" y="4063527"/>
            <a:ext cx="9201150" cy="2038350"/>
          </a:xfrm>
          <a:prstGeom prst="rect">
            <a:avLst/>
          </a:prstGeom>
        </p:spPr>
      </p:pic>
      <p:sp>
        <p:nvSpPr>
          <p:cNvPr id="13" name="文本框 12">
            <a:extLst>
              <a:ext uri="{FF2B5EF4-FFF2-40B4-BE49-F238E27FC236}">
                <a16:creationId xmlns:a16="http://schemas.microsoft.com/office/drawing/2014/main" id="{0B5090B6-479D-CA18-0DF4-07D60C4F328F}"/>
              </a:ext>
            </a:extLst>
          </p:cNvPr>
          <p:cNvSpPr txBox="1"/>
          <p:nvPr/>
        </p:nvSpPr>
        <p:spPr>
          <a:xfrm>
            <a:off x="10060748" y="6596390"/>
            <a:ext cx="2131252" cy="261610"/>
          </a:xfrm>
          <a:prstGeom prst="rect">
            <a:avLst/>
          </a:prstGeom>
          <a:noFill/>
        </p:spPr>
        <p:txBody>
          <a:bodyPr wrap="square">
            <a:spAutoFit/>
          </a:bodyPr>
          <a:lstStyle/>
          <a:p>
            <a:r>
              <a:rPr lang="en-US" altLang="zh-CN" sz="1100" dirty="0">
                <a:hlinkClick r:id="rId12"/>
              </a:rPr>
              <a:t>Home - </a:t>
            </a:r>
            <a:r>
              <a:rPr lang="en-US" altLang="zh-CN" sz="1100" dirty="0" err="1">
                <a:hlinkClick r:id="rId12"/>
              </a:rPr>
              <a:t>Ultralytics</a:t>
            </a:r>
            <a:r>
              <a:rPr lang="en-US" altLang="zh-CN" sz="1100" dirty="0">
                <a:hlinkClick r:id="rId12"/>
              </a:rPr>
              <a:t> YOLO Docs</a:t>
            </a:r>
            <a:endParaRPr lang="zh-CN" altLang="en-US" sz="1100" dirty="0"/>
          </a:p>
        </p:txBody>
      </p:sp>
      <p:pic>
        <p:nvPicPr>
          <p:cNvPr id="16" name="图片 15">
            <a:extLst>
              <a:ext uri="{FF2B5EF4-FFF2-40B4-BE49-F238E27FC236}">
                <a16:creationId xmlns:a16="http://schemas.microsoft.com/office/drawing/2014/main" id="{F08E1B29-A1B2-5564-6229-3C820799DB08}"/>
              </a:ext>
            </a:extLst>
          </p:cNvPr>
          <p:cNvPicPr>
            <a:picLocks noChangeAspect="1"/>
          </p:cNvPicPr>
          <p:nvPr/>
        </p:nvPicPr>
        <p:blipFill>
          <a:blip r:embed="rId13"/>
          <a:stretch>
            <a:fillRect/>
          </a:stretch>
        </p:blipFill>
        <p:spPr>
          <a:xfrm>
            <a:off x="3162401" y="1777104"/>
            <a:ext cx="5419725" cy="1733550"/>
          </a:xfrm>
          <a:prstGeom prst="rect">
            <a:avLst/>
          </a:prstGeom>
        </p:spPr>
      </p:pic>
    </p:spTree>
    <p:extLst>
      <p:ext uri="{BB962C8B-B14F-4D97-AF65-F5344CB8AC3E}">
        <p14:creationId xmlns:p14="http://schemas.microsoft.com/office/powerpoint/2010/main" val="1764756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8DB16-396B-4AAA-E259-A78A4519E740}"/>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A359063F-9F25-DEFF-5C3E-0D68C58E2432}"/>
              </a:ext>
            </a:extLst>
          </p:cNvPr>
          <p:cNvSpPr>
            <a:spLocks noGrp="1"/>
          </p:cNvSpPr>
          <p:nvPr>
            <p:ph type="title"/>
            <p:custDataLst>
              <p:tags r:id="rId1"/>
            </p:custDataLst>
          </p:nvPr>
        </p:nvSpPr>
        <p:spPr>
          <a:xfrm>
            <a:off x="967480" y="261734"/>
            <a:ext cx="7711440" cy="433461"/>
          </a:xfrm>
        </p:spPr>
        <p:txBody>
          <a:bodyPr>
            <a:normAutofit fontScale="90000"/>
          </a:bodyPr>
          <a:lstStyle>
            <a:lvl1pPr>
              <a:defRPr sz="3600" b="1">
                <a:latin typeface="微软雅黑" panose="020B0503020204020204" pitchFamily="34" charset="-122"/>
                <a:ea typeface="微软雅黑" panose="020B0503020204020204" pitchFamily="34" charset="-122"/>
              </a:defRPr>
            </a:lvl1pPr>
          </a:lstStyle>
          <a:p>
            <a:r>
              <a:rPr lang="zh-CN" altLang="en-US" sz="2800" dirty="0">
                <a:latin typeface="思源黑体 CN" panose="020B0500000000000000" pitchFamily="34" charset="-122"/>
                <a:ea typeface="思源黑体 CN" panose="020B0500000000000000" pitchFamily="34" charset="-122"/>
              </a:rPr>
              <a:t>模块</a:t>
            </a:r>
            <a:r>
              <a:rPr lang="en-US" altLang="zh-CN" sz="2800" dirty="0">
                <a:latin typeface="思源黑体 CN" panose="020B0500000000000000" pitchFamily="34" charset="-122"/>
                <a:ea typeface="思源黑体 CN" panose="020B0500000000000000" pitchFamily="34" charset="-122"/>
              </a:rPr>
              <a:t>3-SPPF</a:t>
            </a:r>
            <a:endParaRPr lang="zh-CN" altLang="en-US" sz="2800" dirty="0">
              <a:latin typeface="思源黑体 CN" panose="020B0500000000000000" pitchFamily="34" charset="-122"/>
              <a:ea typeface="思源黑体 CN" panose="020B0500000000000000" pitchFamily="34" charset="-122"/>
            </a:endParaRPr>
          </a:p>
        </p:txBody>
      </p:sp>
      <p:pic>
        <p:nvPicPr>
          <p:cNvPr id="9" name="图片 8" descr="蓝色向右双箭头">
            <a:extLst>
              <a:ext uri="{FF2B5EF4-FFF2-40B4-BE49-F238E27FC236}">
                <a16:creationId xmlns:a16="http://schemas.microsoft.com/office/drawing/2014/main" id="{FB2A4208-0D0C-12BA-4F0B-7DBE4B77144D}"/>
              </a:ext>
            </a:extLst>
          </p:cNvPr>
          <p:cNvPicPr>
            <a:picLocks noChangeAspect="1"/>
          </p:cNvPicPr>
          <p:nvPr userDrawn="1">
            <p:custDataLst>
              <p:tags r:id="rId2"/>
            </p:custDataLst>
          </p:nvPr>
        </p:nvPicPr>
        <p:blipFill>
          <a:blip r:embed="rId8">
            <a:extLst>
              <a:ext uri="{96DAC541-7B7A-43D3-8B79-37D633B846F1}">
                <asvg:svgBlip xmlns:asvg="http://schemas.microsoft.com/office/drawing/2016/SVG/main" r:embed="rId9"/>
              </a:ext>
            </a:extLst>
          </a:blip>
          <a:stretch>
            <a:fillRect/>
          </a:stretch>
        </p:blipFill>
        <p:spPr>
          <a:xfrm>
            <a:off x="357880" y="163178"/>
            <a:ext cx="609600" cy="609600"/>
          </a:xfrm>
          <a:prstGeom prst="rect">
            <a:avLst/>
          </a:prstGeom>
        </p:spPr>
      </p:pic>
      <p:cxnSp>
        <p:nvCxnSpPr>
          <p:cNvPr id="10" name="直接连接符 9">
            <a:extLst>
              <a:ext uri="{FF2B5EF4-FFF2-40B4-BE49-F238E27FC236}">
                <a16:creationId xmlns:a16="http://schemas.microsoft.com/office/drawing/2014/main" id="{0B002C22-5F90-11B0-A29F-AE067961D380}"/>
              </a:ext>
            </a:extLst>
          </p:cNvPr>
          <p:cNvCxnSpPr>
            <a:cxnSpLocks/>
          </p:cNvCxnSpPr>
          <p:nvPr userDrawn="1">
            <p:custDataLst>
              <p:tags r:id="rId3"/>
            </p:custDataLst>
          </p:nvPr>
        </p:nvCxnSpPr>
        <p:spPr>
          <a:xfrm flipV="1">
            <a:off x="392805" y="845802"/>
            <a:ext cx="8669776" cy="1"/>
          </a:xfrm>
          <a:prstGeom prst="line">
            <a:avLst/>
          </a:prstGeom>
          <a:ln w="28575">
            <a:solidFill>
              <a:srgbClr val="C92B2F"/>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6FBB4498-B5DF-FC85-B44E-609B2CB4A635}"/>
              </a:ext>
            </a:extLst>
          </p:cNvPr>
          <p:cNvSpPr/>
          <p:nvPr userDrawn="1">
            <p:custDataLst>
              <p:tags r:id="rId4"/>
            </p:custDataLst>
          </p:nvPr>
        </p:nvSpPr>
        <p:spPr>
          <a:xfrm>
            <a:off x="0" y="0"/>
            <a:ext cx="12192000" cy="6870700"/>
          </a:xfrm>
          <a:prstGeom prst="rect">
            <a:avLst/>
          </a:prstGeom>
          <a:noFill/>
          <a:ln w="76200">
            <a:solidFill>
              <a:srgbClr val="C92B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88FD255A-6C6E-529B-826D-0051F18C9149}"/>
              </a:ext>
            </a:extLst>
          </p:cNvPr>
          <p:cNvSpPr/>
          <p:nvPr>
            <p:custDataLst>
              <p:tags r:id="rId5"/>
            </p:custDataLst>
          </p:nvPr>
        </p:nvSpPr>
        <p:spPr>
          <a:xfrm>
            <a:off x="423237" y="1060156"/>
            <a:ext cx="11545381" cy="5153900"/>
          </a:xfrm>
          <a:prstGeom prst="rect">
            <a:avLst/>
          </a:prstGeom>
          <a:solidFill>
            <a:schemeClr val="bg1"/>
          </a:solid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zh-CN"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Rectangle 2">
            <a:extLst>
              <a:ext uri="{FF2B5EF4-FFF2-40B4-BE49-F238E27FC236}">
                <a16:creationId xmlns:a16="http://schemas.microsoft.com/office/drawing/2014/main" id="{2982BCE9-03A9-FC16-7DC0-19B51002E610}"/>
              </a:ext>
            </a:extLst>
          </p:cNvPr>
          <p:cNvSpPr>
            <a:spLocks noChangeArrowheads="1"/>
          </p:cNvSpPr>
          <p:nvPr/>
        </p:nvSpPr>
        <p:spPr bwMode="auto">
          <a:xfrm>
            <a:off x="2574098" y="154099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60">
            <a:extLst>
              <a:ext uri="{FF2B5EF4-FFF2-40B4-BE49-F238E27FC236}">
                <a16:creationId xmlns:a16="http://schemas.microsoft.com/office/drawing/2014/main" id="{EF4A5461-8F5F-AEFB-6327-66D8BD5949CB}"/>
              </a:ext>
            </a:extLst>
          </p:cNvPr>
          <p:cNvSpPr>
            <a:spLocks noChangeArrowheads="1"/>
          </p:cNvSpPr>
          <p:nvPr/>
        </p:nvSpPr>
        <p:spPr bwMode="auto">
          <a:xfrm>
            <a:off x="697394" y="1224019"/>
            <a:ext cx="1725217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4" name="图片 3">
            <a:extLst>
              <a:ext uri="{FF2B5EF4-FFF2-40B4-BE49-F238E27FC236}">
                <a16:creationId xmlns:a16="http://schemas.microsoft.com/office/drawing/2014/main" id="{C3261EF9-EFC2-C975-E42A-F5788D2A496E}"/>
              </a:ext>
            </a:extLst>
          </p:cNvPr>
          <p:cNvPicPr>
            <a:picLocks noChangeAspect="1"/>
          </p:cNvPicPr>
          <p:nvPr/>
        </p:nvPicPr>
        <p:blipFill>
          <a:blip r:embed="rId10"/>
          <a:stretch>
            <a:fillRect/>
          </a:stretch>
        </p:blipFill>
        <p:spPr>
          <a:xfrm>
            <a:off x="4483001" y="68465"/>
            <a:ext cx="3225997" cy="732946"/>
          </a:xfrm>
          <a:prstGeom prst="rect">
            <a:avLst/>
          </a:prstGeom>
        </p:spPr>
      </p:pic>
      <p:sp>
        <p:nvSpPr>
          <p:cNvPr id="13" name="文本框 12">
            <a:extLst>
              <a:ext uri="{FF2B5EF4-FFF2-40B4-BE49-F238E27FC236}">
                <a16:creationId xmlns:a16="http://schemas.microsoft.com/office/drawing/2014/main" id="{84BB71F4-F5CF-C7C2-36A6-C44F03A8BAE2}"/>
              </a:ext>
            </a:extLst>
          </p:cNvPr>
          <p:cNvSpPr txBox="1"/>
          <p:nvPr/>
        </p:nvSpPr>
        <p:spPr>
          <a:xfrm>
            <a:off x="10060748" y="6596390"/>
            <a:ext cx="2131252" cy="261610"/>
          </a:xfrm>
          <a:prstGeom prst="rect">
            <a:avLst/>
          </a:prstGeom>
          <a:noFill/>
        </p:spPr>
        <p:txBody>
          <a:bodyPr wrap="square">
            <a:spAutoFit/>
          </a:bodyPr>
          <a:lstStyle/>
          <a:p>
            <a:r>
              <a:rPr lang="en-US" altLang="zh-CN" sz="1100" dirty="0">
                <a:hlinkClick r:id="rId11"/>
              </a:rPr>
              <a:t>Home - </a:t>
            </a:r>
            <a:r>
              <a:rPr lang="en-US" altLang="zh-CN" sz="1100" dirty="0" err="1">
                <a:hlinkClick r:id="rId11"/>
              </a:rPr>
              <a:t>Ultralytics</a:t>
            </a:r>
            <a:r>
              <a:rPr lang="en-US" altLang="zh-CN" sz="1100" dirty="0">
                <a:hlinkClick r:id="rId11"/>
              </a:rPr>
              <a:t> YOLO Docs</a:t>
            </a:r>
            <a:endParaRPr lang="zh-CN" altLang="en-US" sz="1100" dirty="0"/>
          </a:p>
        </p:txBody>
      </p:sp>
      <p:pic>
        <p:nvPicPr>
          <p:cNvPr id="12" name="图片 11">
            <a:extLst>
              <a:ext uri="{FF2B5EF4-FFF2-40B4-BE49-F238E27FC236}">
                <a16:creationId xmlns:a16="http://schemas.microsoft.com/office/drawing/2014/main" id="{3CDBC9CC-8601-5464-504A-B5A005BFFF58}"/>
              </a:ext>
            </a:extLst>
          </p:cNvPr>
          <p:cNvPicPr>
            <a:picLocks noChangeAspect="1"/>
          </p:cNvPicPr>
          <p:nvPr/>
        </p:nvPicPr>
        <p:blipFill>
          <a:blip r:embed="rId12"/>
          <a:stretch>
            <a:fillRect/>
          </a:stretch>
        </p:blipFill>
        <p:spPr>
          <a:xfrm>
            <a:off x="4931924" y="1551147"/>
            <a:ext cx="6705600" cy="4381500"/>
          </a:xfrm>
          <a:prstGeom prst="rect">
            <a:avLst/>
          </a:prstGeom>
        </p:spPr>
      </p:pic>
      <p:pic>
        <p:nvPicPr>
          <p:cNvPr id="15" name="图片 14">
            <a:extLst>
              <a:ext uri="{FF2B5EF4-FFF2-40B4-BE49-F238E27FC236}">
                <a16:creationId xmlns:a16="http://schemas.microsoft.com/office/drawing/2014/main" id="{EAC4670C-4B90-387C-FE3F-A728D8662E1B}"/>
              </a:ext>
            </a:extLst>
          </p:cNvPr>
          <p:cNvPicPr>
            <a:picLocks noChangeAspect="1"/>
          </p:cNvPicPr>
          <p:nvPr/>
        </p:nvPicPr>
        <p:blipFill>
          <a:blip r:embed="rId13"/>
          <a:stretch>
            <a:fillRect/>
          </a:stretch>
        </p:blipFill>
        <p:spPr>
          <a:xfrm>
            <a:off x="1386943" y="1484091"/>
            <a:ext cx="2581275" cy="4381500"/>
          </a:xfrm>
          <a:prstGeom prst="rect">
            <a:avLst/>
          </a:prstGeom>
        </p:spPr>
      </p:pic>
    </p:spTree>
    <p:extLst>
      <p:ext uri="{BB962C8B-B14F-4D97-AF65-F5344CB8AC3E}">
        <p14:creationId xmlns:p14="http://schemas.microsoft.com/office/powerpoint/2010/main" val="28213868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3deb366e-68c7-4d90-a866-03e27ae93340"/>
  <p:tag name="COMMONDATA" val="eyJoZGlkIjoiYmE1YjY0MGU0NjMzNjJiNjlmNzQ0OGUzOTUyNDY3ZmQ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5097</TotalTime>
  <Words>669</Words>
  <Application>Microsoft Office PowerPoint</Application>
  <PresentationFormat>宽屏</PresentationFormat>
  <Paragraphs>94</Paragraphs>
  <Slides>20</Slides>
  <Notes>20</Notes>
  <HiddenSlides>0</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1</vt:i4>
      </vt:variant>
      <vt:variant>
        <vt:lpstr>幻灯片标题</vt:lpstr>
      </vt:variant>
      <vt:variant>
        <vt:i4>20</vt:i4>
      </vt:variant>
    </vt:vector>
  </HeadingPairs>
  <TitlesOfParts>
    <vt:vector size="32" baseType="lpstr">
      <vt:lpstr>-apple-system</vt:lpstr>
      <vt:lpstr>等线</vt:lpstr>
      <vt:lpstr>等线 Light</vt:lpstr>
      <vt:lpstr>思源黑体 CN</vt:lpstr>
      <vt:lpstr>微软雅黑</vt:lpstr>
      <vt:lpstr>Arial</vt:lpstr>
      <vt:lpstr>Calibri</vt:lpstr>
      <vt:lpstr>Times New Roman</vt:lpstr>
      <vt:lpstr>Wingdings</vt:lpstr>
      <vt:lpstr>Office 主题​​</vt:lpstr>
      <vt:lpstr>自定义设计方案</vt:lpstr>
      <vt:lpstr>Visio</vt:lpstr>
      <vt:lpstr>PowerPoint 演示文稿</vt:lpstr>
      <vt:lpstr>本期你会学到什么</vt:lpstr>
      <vt:lpstr>Yolo11有多强</vt:lpstr>
      <vt:lpstr>Yolo11有多强</vt:lpstr>
      <vt:lpstr>网络结构解析</vt:lpstr>
      <vt:lpstr>对应代码位置</vt:lpstr>
      <vt:lpstr>模块1-CONV</vt:lpstr>
      <vt:lpstr>模块2-C3k2</vt:lpstr>
      <vt:lpstr>模块3-SPPF</vt:lpstr>
      <vt:lpstr>模块4-C2PSA</vt:lpstr>
      <vt:lpstr>模块5-Upsample</vt:lpstr>
      <vt:lpstr>模块6-Concat</vt:lpstr>
      <vt:lpstr>追踪算法1-ByteTrack</vt:lpstr>
      <vt:lpstr>追踪算法1-ByteTrack</vt:lpstr>
      <vt:lpstr>追踪算法2-BoT-SORT</vt:lpstr>
      <vt:lpstr>如何衡量模型-指标解读</vt:lpstr>
      <vt:lpstr>PowerPoint 演示文稿</vt:lpstr>
      <vt:lpstr>资源获取</vt:lpstr>
      <vt:lpstr>资源获取</vt:lpstr>
      <vt:lpstr>资源获取</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宋 晨明</dc:creator>
  <cp:lastModifiedBy>晨明 宋</cp:lastModifiedBy>
  <cp:revision>209</cp:revision>
  <dcterms:created xsi:type="dcterms:W3CDTF">2023-03-25T14:32:00Z</dcterms:created>
  <dcterms:modified xsi:type="dcterms:W3CDTF">2024-12-12T02:47:53Z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EB332C8FE10C47CA9962F4D1A8C9264B</vt:lpwstr>
  </property>
  <property fmtid="{D5CDD505-2E9C-101B-9397-08002B2CF9AE}" pid="3" name="KSOProductBuildVer">
    <vt:lpwstr>2052-11.1.0.13703</vt:lpwstr>
  </property>
</Properties>
</file>